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68" r:id="rId2"/>
    <p:sldId id="269" r:id="rId3"/>
    <p:sldId id="267" r:id="rId4"/>
    <p:sldId id="256" r:id="rId5"/>
    <p:sldId id="257" r:id="rId6"/>
    <p:sldId id="258" r:id="rId7"/>
    <p:sldId id="259" r:id="rId8"/>
    <p:sldId id="260" r:id="rId9"/>
    <p:sldId id="261" r:id="rId10"/>
    <p:sldId id="262" r:id="rId11"/>
    <p:sldId id="263" r:id="rId12"/>
    <p:sldId id="264"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7F0ABBD-7DC4-7744-BA78-642687335498}">
          <p14:sldIdLst>
            <p14:sldId id="268"/>
            <p14:sldId id="269"/>
            <p14:sldId id="267"/>
          </p14:sldIdLst>
        </p14:section>
        <p14:section name="开头 &amp; 目录" id="{4D453780-E8E2-7D4D-84F0-5D3BE286BA18}">
          <p14:sldIdLst>
            <p14:sldId id="256"/>
            <p14:sldId id="257"/>
          </p14:sldIdLst>
        </p14:section>
        <p14:section name="第一章" id="{333D9A82-174A-134E-AD73-7B6A4A1F9F53}">
          <p14:sldIdLst>
            <p14:sldId id="258"/>
            <p14:sldId id="259"/>
          </p14:sldIdLst>
        </p14:section>
        <p14:section name="第二章～第五章" id="{3CFAF000-86C1-C04E-BEBC-42FC8ECC9D60}">
          <p14:sldIdLst>
            <p14:sldId id="260"/>
            <p14:sldId id="261"/>
            <p14:sldId id="262"/>
            <p14:sldId id="263"/>
          </p14:sldIdLst>
        </p14:section>
        <p14:section name="结尾" id="{FA26FCD9-EAB6-7844-8E51-82E18F902532}">
          <p14:sldIdLst>
            <p14:sldId id="264"/>
          </p14:sldIdLst>
        </p14:section>
      </p14:sectionLst>
    </p:ext>
    <p:ext uri="{EFAFB233-063F-42B5-8137-9DF3F51BA10A}">
      <p15:sldGuideLst xmlns:p15="http://schemas.microsoft.com/office/powerpoint/2012/main">
        <p15:guide id="1" orient="horz" pos="4201" userDrawn="1">
          <p15:clr>
            <a:srgbClr val="A4A3A4"/>
          </p15:clr>
        </p15:guide>
        <p15:guide id="2" pos="23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8"/>
    <a:srgbClr val="4372C4"/>
    <a:srgbClr val="3F70C4"/>
    <a:srgbClr val="005BAC"/>
    <a:srgbClr val="9B0100"/>
    <a:srgbClr val="2E5697"/>
    <a:srgbClr val="33599E"/>
    <a:srgbClr val="4A8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8"/>
    <p:restoredTop sz="96291"/>
  </p:normalViewPr>
  <p:slideViewPr>
    <p:cSldViewPr snapToGrid="0" snapToObjects="1" showGuides="1">
      <p:cViewPr varScale="1">
        <p:scale>
          <a:sx n="122" d="100"/>
          <a:sy n="122" d="100"/>
        </p:scale>
        <p:origin x="272" y="208"/>
      </p:cViewPr>
      <p:guideLst>
        <p:guide orient="horz" pos="4201"/>
        <p:guide pos="2366"/>
      </p:guideLst>
    </p:cSldViewPr>
  </p:slideViewPr>
  <p:notesTextViewPr>
    <p:cViewPr>
      <p:scale>
        <a:sx n="1" d="1"/>
        <a:sy n="1" d="1"/>
      </p:scale>
      <p:origin x="0" y="0"/>
    </p:cViewPr>
  </p:notesTextViewPr>
  <p:notesViewPr>
    <p:cSldViewPr snapToGrid="0" snapToObjects="1" showGuide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A5F8680-5499-B148-8141-06DB3C3275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BA48384-8FE5-F74D-996E-7155E60315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87D127-6B23-E942-BAE3-A65FC2C8C6A1}" type="datetimeFigureOut">
              <a:rPr kumimoji="1" lang="zh-CN" altLang="en-US" smtClean="0"/>
              <a:t>2021/6/16</a:t>
            </a:fld>
            <a:endParaRPr kumimoji="1" lang="zh-CN" altLang="en-US"/>
          </a:p>
        </p:txBody>
      </p:sp>
      <p:sp>
        <p:nvSpPr>
          <p:cNvPr id="4" name="页脚占位符 3">
            <a:extLst>
              <a:ext uri="{FF2B5EF4-FFF2-40B4-BE49-F238E27FC236}">
                <a16:creationId xmlns:a16="http://schemas.microsoft.com/office/drawing/2014/main" id="{97D8AF5F-7B86-F948-807B-DE0C57DF75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36AD90D6-E94F-E447-87A6-B1811E60EE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4E9CF2-227E-B542-BE26-46F319FF91BC}" type="slidenum">
              <a:rPr kumimoji="1" lang="zh-CN" altLang="en-US" smtClean="0"/>
              <a:t>‹#›</a:t>
            </a:fld>
            <a:endParaRPr kumimoji="1" lang="zh-CN" altLang="en-US"/>
          </a:p>
        </p:txBody>
      </p:sp>
    </p:spTree>
    <p:extLst>
      <p:ext uri="{BB962C8B-B14F-4D97-AF65-F5344CB8AC3E}">
        <p14:creationId xmlns:p14="http://schemas.microsoft.com/office/powerpoint/2010/main" val="3935028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C82DF-22C4-194F-B7E3-8BC41D6D1654}" type="datetimeFigureOut">
              <a:rPr kumimoji="1" lang="zh-CN" altLang="en-US" smtClean="0"/>
              <a:t>2021/6/16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F8ED2-7FB2-614D-A05D-9AE01AE88DA1}" type="slidenum">
              <a:rPr kumimoji="1" lang="zh-CN" altLang="en-US" smtClean="0"/>
              <a:t>‹#›</a:t>
            </a:fld>
            <a:endParaRPr kumimoji="1" lang="zh-CN" altLang="en-US"/>
          </a:p>
        </p:txBody>
      </p:sp>
    </p:spTree>
    <p:extLst>
      <p:ext uri="{BB962C8B-B14F-4D97-AF65-F5344CB8AC3E}">
        <p14:creationId xmlns:p14="http://schemas.microsoft.com/office/powerpoint/2010/main" val="1129251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开头/结尾">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332E3CC-32F4-A24C-83AA-D1E203256090}"/>
              </a:ext>
            </a:extLst>
          </p:cNvPr>
          <p:cNvPicPr>
            <a:picLocks noChangeAspect="1"/>
          </p:cNvPicPr>
          <p:nvPr userDrawn="1"/>
        </p:nvPicPr>
        <p:blipFill rotWithShape="1">
          <a:blip r:embed="rId2">
            <a:alphaModFix amt="20000"/>
          </a:blip>
          <a:srcRect t="13773"/>
          <a:stretch/>
        </p:blipFill>
        <p:spPr>
          <a:xfrm>
            <a:off x="-1" y="0"/>
            <a:ext cx="12232294" cy="6857998"/>
          </a:xfrm>
          <a:prstGeom prst="rect">
            <a:avLst/>
          </a:prstGeom>
        </p:spPr>
      </p:pic>
      <p:sp>
        <p:nvSpPr>
          <p:cNvPr id="7" name="矩形 6">
            <a:extLst>
              <a:ext uri="{FF2B5EF4-FFF2-40B4-BE49-F238E27FC236}">
                <a16:creationId xmlns:a16="http://schemas.microsoft.com/office/drawing/2014/main" id="{644EFDB1-CB13-0249-9BF1-EC5804990E18}"/>
              </a:ext>
            </a:extLst>
          </p:cNvPr>
          <p:cNvSpPr/>
          <p:nvPr userDrawn="1"/>
        </p:nvSpPr>
        <p:spPr>
          <a:xfrm>
            <a:off x="-2" y="150608"/>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pic>
        <p:nvPicPr>
          <p:cNvPr id="8" name="图片 7">
            <a:extLst>
              <a:ext uri="{FF2B5EF4-FFF2-40B4-BE49-F238E27FC236}">
                <a16:creationId xmlns:a16="http://schemas.microsoft.com/office/drawing/2014/main" id="{3FBE98A5-8209-9644-856F-84F1B8AC8045}"/>
              </a:ext>
            </a:extLst>
          </p:cNvPr>
          <p:cNvPicPr>
            <a:picLocks noChangeAspect="1"/>
          </p:cNvPicPr>
          <p:nvPr userDrawn="1"/>
        </p:nvPicPr>
        <p:blipFill>
          <a:blip r:embed="rId3"/>
          <a:srcRect t="51876" r="93" b="1611"/>
          <a:stretch>
            <a:fillRect/>
          </a:stretch>
        </p:blipFill>
        <p:spPr>
          <a:xfrm>
            <a:off x="0" y="0"/>
            <a:ext cx="12203591" cy="3835021"/>
          </a:xfrm>
          <a:custGeom>
            <a:avLst/>
            <a:gdLst>
              <a:gd name="connsiteX0" fmla="*/ 0 w 9118972"/>
              <a:gd name="connsiteY0" fmla="*/ 0 h 2865669"/>
              <a:gd name="connsiteX1" fmla="*/ 9118972 w 9118972"/>
              <a:gd name="connsiteY1" fmla="*/ 0 h 2865669"/>
              <a:gd name="connsiteX2" fmla="*/ 9118972 w 9118972"/>
              <a:gd name="connsiteY2" fmla="*/ 2117132 h 2865669"/>
              <a:gd name="connsiteX3" fmla="*/ 8915577 w 9118972"/>
              <a:gd name="connsiteY3" fmla="*/ 2194393 h 2865669"/>
              <a:gd name="connsiteX4" fmla="*/ 4554819 w 9118972"/>
              <a:gd name="connsiteY4" fmla="*/ 2865669 h 2865669"/>
              <a:gd name="connsiteX5" fmla="*/ 194061 w 9118972"/>
              <a:gd name="connsiteY5" fmla="*/ 2194393 h 2865669"/>
              <a:gd name="connsiteX6" fmla="*/ 0 w 9118972"/>
              <a:gd name="connsiteY6" fmla="*/ 2120678 h 2865669"/>
              <a:gd name="connsiteX7" fmla="*/ 0 w 9118972"/>
              <a:gd name="connsiteY7" fmla="*/ 0 h 28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8972" h="2865669">
                <a:moveTo>
                  <a:pt x="0" y="0"/>
                </a:moveTo>
                <a:lnTo>
                  <a:pt x="9118972" y="0"/>
                </a:lnTo>
                <a:lnTo>
                  <a:pt x="9118972" y="2117132"/>
                </a:lnTo>
                <a:lnTo>
                  <a:pt x="8915577" y="2194393"/>
                </a:lnTo>
                <a:cubicBezTo>
                  <a:pt x="7763822" y="2611469"/>
                  <a:pt x="6233829" y="2865669"/>
                  <a:pt x="4554819" y="2865669"/>
                </a:cubicBezTo>
                <a:cubicBezTo>
                  <a:pt x="2875810" y="2865669"/>
                  <a:pt x="1345816" y="2611469"/>
                  <a:pt x="194061" y="2194393"/>
                </a:cubicBezTo>
                <a:lnTo>
                  <a:pt x="0" y="2120678"/>
                </a:lnTo>
                <a:lnTo>
                  <a:pt x="0" y="0"/>
                </a:lnTo>
                <a:close/>
              </a:path>
            </a:pathLst>
          </a:custGeom>
          <a:blipFill dpi="0" rotWithShape="1">
            <a:blip r:embed="rId4"/>
            <a:srcRect/>
            <a:stretch>
              <a:fillRect t="-1630" b="-101630"/>
            </a:stretch>
          </a:blipFill>
          <a:ln>
            <a:noFill/>
          </a:ln>
        </p:spPr>
      </p:pic>
      <p:sp>
        <p:nvSpPr>
          <p:cNvPr id="9" name="任意多边形: 形状 7">
            <a:extLst>
              <a:ext uri="{FF2B5EF4-FFF2-40B4-BE49-F238E27FC236}">
                <a16:creationId xmlns:a16="http://schemas.microsoft.com/office/drawing/2014/main" id="{06E80700-3BA8-E342-BA12-E175F06BC372}"/>
              </a:ext>
            </a:extLst>
          </p:cNvPr>
          <p:cNvSpPr/>
          <p:nvPr userDrawn="1"/>
        </p:nvSpPr>
        <p:spPr>
          <a:xfrm>
            <a:off x="0" y="0"/>
            <a:ext cx="12203590" cy="3835021"/>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0" name="Picture 56">
            <a:extLst>
              <a:ext uri="{FF2B5EF4-FFF2-40B4-BE49-F238E27FC236}">
                <a16:creationId xmlns:a16="http://schemas.microsoft.com/office/drawing/2014/main" id="{83DB3882-4E95-E347-B6C3-D87DC220B47D}"/>
              </a:ext>
            </a:extLst>
          </p:cNvPr>
          <p:cNvPicPr>
            <a:picLocks noChangeAspect="1"/>
          </p:cNvPicPr>
          <p:nvPr userDrawn="1"/>
        </p:nvPicPr>
        <p:blipFill rotWithShape="1">
          <a:blip r:embed="rId5">
            <a:duotone>
              <a:schemeClr val="bg2">
                <a:shade val="45000"/>
                <a:satMod val="135000"/>
              </a:schemeClr>
              <a:prstClr val="white"/>
            </a:duotone>
            <a:lum bright="40000" contrast="-40000"/>
          </a:blip>
          <a:srcRect b="27571"/>
          <a:stretch/>
        </p:blipFill>
        <p:spPr>
          <a:xfrm>
            <a:off x="3788266" y="1612061"/>
            <a:ext cx="4615467" cy="1392396"/>
          </a:xfrm>
          <a:prstGeom prst="rect">
            <a:avLst/>
          </a:prstGeom>
        </p:spPr>
      </p:pic>
      <p:sp>
        <p:nvSpPr>
          <p:cNvPr id="16" name="内容占位符 15">
            <a:extLst>
              <a:ext uri="{FF2B5EF4-FFF2-40B4-BE49-F238E27FC236}">
                <a16:creationId xmlns:a16="http://schemas.microsoft.com/office/drawing/2014/main" id="{C2AA07C0-1337-5648-8EE2-88220771EF7C}"/>
              </a:ext>
            </a:extLst>
          </p:cNvPr>
          <p:cNvSpPr>
            <a:spLocks noGrp="1"/>
          </p:cNvSpPr>
          <p:nvPr>
            <p:ph sz="quarter" idx="10" hasCustomPrompt="1"/>
          </p:nvPr>
        </p:nvSpPr>
        <p:spPr>
          <a:xfrm>
            <a:off x="1339750" y="4460684"/>
            <a:ext cx="9552791" cy="590550"/>
          </a:xfrm>
          <a:prstGeom prst="rect">
            <a:avLst/>
          </a:prstGeom>
        </p:spPr>
        <p:txBody>
          <a:bodyPr>
            <a:noAutofit/>
          </a:bodyPr>
          <a:lstStyle>
            <a:lvl1pPr marL="0" indent="0" algn="ctr">
              <a:buNone/>
              <a:defRPr lang="zh-CN" altLang="en-US" sz="36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这里是你的论文标题</a:t>
            </a:r>
          </a:p>
        </p:txBody>
      </p:sp>
      <p:sp>
        <p:nvSpPr>
          <p:cNvPr id="17" name="内容占位符 15">
            <a:extLst>
              <a:ext uri="{FF2B5EF4-FFF2-40B4-BE49-F238E27FC236}">
                <a16:creationId xmlns:a16="http://schemas.microsoft.com/office/drawing/2014/main" id="{2242CEB9-DF5D-B945-A3D7-4B01541F0C79}"/>
              </a:ext>
            </a:extLst>
          </p:cNvPr>
          <p:cNvSpPr>
            <a:spLocks noGrp="1"/>
          </p:cNvSpPr>
          <p:nvPr>
            <p:ph sz="quarter" idx="11" hasCustomPrompt="1"/>
          </p:nvPr>
        </p:nvSpPr>
        <p:spPr>
          <a:xfrm>
            <a:off x="854123" y="5190094"/>
            <a:ext cx="10483750" cy="31283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kumimoji="1" lang="en" altLang="zh-CN" sz="1800" b="1" kern="1200" dirty="0">
                <a:solidFill>
                  <a:srgbClr val="3F70C4"/>
                </a:solidFill>
                <a:effectLst/>
                <a:latin typeface="Arial" panose="020B0604020202020204" pitchFamily="34" charset="0"/>
                <a:ea typeface="+mn-ea"/>
                <a:cs typeface="Arial" panose="020B0604020202020204" pitchFamily="34" charset="0"/>
              </a:defRPr>
            </a:lvl1pPr>
          </a:lstStyle>
          <a:p>
            <a:pPr lvl="0"/>
            <a:r>
              <a:rPr kumimoji="1" lang="en" altLang="zh-CN" dirty="0"/>
              <a:t>Here is the</a:t>
            </a:r>
            <a:r>
              <a:rPr kumimoji="1" lang="zh-CN" altLang="en-US" dirty="0"/>
              <a:t> </a:t>
            </a:r>
            <a:r>
              <a:rPr kumimoji="1" lang="en-US" altLang="zh-CN" dirty="0"/>
              <a:t>English name of your thesis</a:t>
            </a:r>
            <a:r>
              <a:rPr kumimoji="1" lang="en" altLang="zh-CN" dirty="0"/>
              <a:t> </a:t>
            </a:r>
          </a:p>
        </p:txBody>
      </p:sp>
    </p:spTree>
    <p:extLst>
      <p:ext uri="{BB962C8B-B14F-4D97-AF65-F5344CB8AC3E}">
        <p14:creationId xmlns:p14="http://schemas.microsoft.com/office/powerpoint/2010/main" val="218585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47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BD8E604-A7C9-A447-A814-C385A5C3D767}"/>
              </a:ext>
            </a:extLst>
          </p:cNvPr>
          <p:cNvPicPr>
            <a:picLocks noChangeAspect="1"/>
          </p:cNvPicPr>
          <p:nvPr userDrawn="1"/>
        </p:nvPicPr>
        <p:blipFill rotWithShape="1">
          <a:blip r:embed="rId2">
            <a:alphaModFix amt="35000"/>
            <a:extLst>
              <a:ext uri="{BEBA8EAE-BF5A-486C-A8C5-ECC9F3942E4B}">
                <a14:imgProps xmlns:a14="http://schemas.microsoft.com/office/drawing/2010/main">
                  <a14:imgLayer r:embed="rId3">
                    <a14:imgEffect>
                      <a14:sharpenSoften amount="50000"/>
                    </a14:imgEffect>
                    <a14:imgEffect>
                      <a14:saturation sat="200000"/>
                    </a14:imgEffect>
                  </a14:imgLayer>
                </a14:imgProps>
              </a:ext>
            </a:extLst>
          </a:blip>
          <a:srcRect t="5141" b="11992"/>
          <a:stretch/>
        </p:blipFill>
        <p:spPr>
          <a:xfrm>
            <a:off x="0" y="-6692"/>
            <a:ext cx="12192000" cy="6864691"/>
          </a:xfrm>
          <a:prstGeom prst="rect">
            <a:avLst/>
          </a:prstGeom>
        </p:spPr>
      </p:pic>
      <p:sp>
        <p:nvSpPr>
          <p:cNvPr id="7" name="矩形 6">
            <a:extLst>
              <a:ext uri="{FF2B5EF4-FFF2-40B4-BE49-F238E27FC236}">
                <a16:creationId xmlns:a16="http://schemas.microsoft.com/office/drawing/2014/main" id="{60572083-5C50-0840-BB2A-5F160C05CA92}"/>
              </a:ext>
            </a:extLst>
          </p:cNvPr>
          <p:cNvSpPr/>
          <p:nvPr userDrawn="1"/>
        </p:nvSpPr>
        <p:spPr>
          <a:xfrm>
            <a:off x="0" y="-1"/>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8" name="任意多边形: 形状 59">
            <a:extLst>
              <a:ext uri="{FF2B5EF4-FFF2-40B4-BE49-F238E27FC236}">
                <a16:creationId xmlns:a16="http://schemas.microsoft.com/office/drawing/2014/main" id="{AE33064E-D38A-8E43-9D2A-A432743C8B22}"/>
              </a:ext>
            </a:extLst>
          </p:cNvPr>
          <p:cNvSpPr/>
          <p:nvPr userDrawn="1"/>
        </p:nvSpPr>
        <p:spPr>
          <a:xfrm flipH="1">
            <a:off x="0" y="-6692"/>
            <a:ext cx="12218637"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Picture 56">
            <a:extLst>
              <a:ext uri="{FF2B5EF4-FFF2-40B4-BE49-F238E27FC236}">
                <a16:creationId xmlns:a16="http://schemas.microsoft.com/office/drawing/2014/main" id="{FBB75214-D3EF-DF4B-9613-FE76C7C3C3E8}"/>
              </a:ext>
            </a:extLst>
          </p:cNvPr>
          <p:cNvPicPr>
            <a:picLocks noChangeAspect="1"/>
          </p:cNvPicPr>
          <p:nvPr userDrawn="1"/>
        </p:nvPicPr>
        <p:blipFill rotWithShape="1">
          <a:blip r:embed="rId4">
            <a:duotone>
              <a:schemeClr val="bg2">
                <a:shade val="45000"/>
                <a:satMod val="135000"/>
              </a:schemeClr>
              <a:prstClr val="white"/>
            </a:duotone>
            <a:lum bright="40000" contrast="-40000"/>
          </a:blip>
          <a:srcRect b="27571"/>
          <a:stretch/>
        </p:blipFill>
        <p:spPr>
          <a:xfrm>
            <a:off x="9779933" y="101739"/>
            <a:ext cx="2412066" cy="727673"/>
          </a:xfrm>
          <a:prstGeom prst="rect">
            <a:avLst/>
          </a:prstGeom>
        </p:spPr>
      </p:pic>
      <p:sp>
        <p:nvSpPr>
          <p:cNvPr id="10" name="矩形 9">
            <a:extLst>
              <a:ext uri="{FF2B5EF4-FFF2-40B4-BE49-F238E27FC236}">
                <a16:creationId xmlns:a16="http://schemas.microsoft.com/office/drawing/2014/main" id="{47B30484-2C82-014C-AD79-32A9DAE9A697}"/>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690B81D-9DEA-AE48-AF64-AE13C86EFE72}"/>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13" name="图片 12">
            <a:extLst>
              <a:ext uri="{FF2B5EF4-FFF2-40B4-BE49-F238E27FC236}">
                <a16:creationId xmlns:a16="http://schemas.microsoft.com/office/drawing/2014/main" id="{5E5A46B2-547F-3A40-A908-DD0060BD1356}"/>
              </a:ext>
            </a:extLst>
          </p:cNvPr>
          <p:cNvPicPr>
            <a:picLocks noChangeAspect="1"/>
          </p:cNvPicPr>
          <p:nvPr userDrawn="1"/>
        </p:nvPicPr>
        <p:blipFill rotWithShape="1">
          <a:blip r:embed="rId5">
            <a:biLevel thresh="25000"/>
            <a:alphaModFix amt="70000"/>
          </a:blip>
          <a:srcRect l="14490" t="16343" r="14599" b="10660"/>
          <a:stretch/>
        </p:blipFill>
        <p:spPr>
          <a:xfrm>
            <a:off x="11604432" y="6383584"/>
            <a:ext cx="512911" cy="527997"/>
          </a:xfrm>
          <a:prstGeom prst="rect">
            <a:avLst/>
          </a:prstGeom>
        </p:spPr>
      </p:pic>
      <p:sp>
        <p:nvSpPr>
          <p:cNvPr id="14" name="矩形 13">
            <a:extLst>
              <a:ext uri="{FF2B5EF4-FFF2-40B4-BE49-F238E27FC236}">
                <a16:creationId xmlns:a16="http://schemas.microsoft.com/office/drawing/2014/main" id="{47916491-97F2-2642-A0F9-BD95C9F6D279}"/>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408777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标题">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16F2E630-559B-694E-96E6-CB7B0E5C5A43}"/>
              </a:ext>
            </a:extLst>
          </p:cNvPr>
          <p:cNvPicPr>
            <a:picLocks noChangeAspect="1"/>
          </p:cNvPicPr>
          <p:nvPr userDrawn="1"/>
        </p:nvPicPr>
        <p:blipFill rotWithShape="1">
          <a:blip r:embed="rId2">
            <a:alphaModFix amt="8000"/>
          </a:blip>
          <a:srcRect t="13773"/>
          <a:stretch/>
        </p:blipFill>
        <p:spPr>
          <a:xfrm>
            <a:off x="-1" y="-6693"/>
            <a:ext cx="12192001" cy="6823516"/>
          </a:xfrm>
          <a:prstGeom prst="rect">
            <a:avLst/>
          </a:prstGeom>
        </p:spPr>
      </p:pic>
      <p:sp>
        <p:nvSpPr>
          <p:cNvPr id="20" name="任意多边形: 形状 59">
            <a:extLst>
              <a:ext uri="{FF2B5EF4-FFF2-40B4-BE49-F238E27FC236}">
                <a16:creationId xmlns:a16="http://schemas.microsoft.com/office/drawing/2014/main" id="{408C404B-9832-154F-B3C4-DA10616189EB}"/>
              </a:ext>
            </a:extLst>
          </p:cNvPr>
          <p:cNvSpPr/>
          <p:nvPr userDrawn="1"/>
        </p:nvSpPr>
        <p:spPr>
          <a:xfrm flipH="1">
            <a:off x="0" y="-6692"/>
            <a:ext cx="12218637"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1" name="Picture 56">
            <a:extLst>
              <a:ext uri="{FF2B5EF4-FFF2-40B4-BE49-F238E27FC236}">
                <a16:creationId xmlns:a16="http://schemas.microsoft.com/office/drawing/2014/main" id="{A802780F-83E2-EF43-A2CC-DB32AD4D9311}"/>
              </a:ext>
            </a:extLst>
          </p:cNvPr>
          <p:cNvPicPr>
            <a:picLocks noChangeAspect="1"/>
          </p:cNvPicPr>
          <p:nvPr userDrawn="1"/>
        </p:nvPicPr>
        <p:blipFill rotWithShape="1">
          <a:blip r:embed="rId3">
            <a:duotone>
              <a:schemeClr val="bg2">
                <a:shade val="45000"/>
                <a:satMod val="135000"/>
              </a:schemeClr>
              <a:prstClr val="white"/>
            </a:duotone>
            <a:lum bright="40000" contrast="-40000"/>
          </a:blip>
          <a:srcRect b="27571"/>
          <a:stretch/>
        </p:blipFill>
        <p:spPr>
          <a:xfrm>
            <a:off x="9779933" y="101739"/>
            <a:ext cx="2412066" cy="727673"/>
          </a:xfrm>
          <a:prstGeom prst="rect">
            <a:avLst/>
          </a:prstGeom>
        </p:spPr>
      </p:pic>
      <p:sp>
        <p:nvSpPr>
          <p:cNvPr id="22" name="矩形 21">
            <a:extLst>
              <a:ext uri="{FF2B5EF4-FFF2-40B4-BE49-F238E27FC236}">
                <a16:creationId xmlns:a16="http://schemas.microsoft.com/office/drawing/2014/main" id="{21743B0C-786F-804D-A5E9-8E629BC0056F}"/>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3163F47-8482-E446-AA08-BBF5412CABEB}"/>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25" name="图片 24">
            <a:extLst>
              <a:ext uri="{FF2B5EF4-FFF2-40B4-BE49-F238E27FC236}">
                <a16:creationId xmlns:a16="http://schemas.microsoft.com/office/drawing/2014/main" id="{37749036-74A0-F74E-8724-A6527E674002}"/>
              </a:ext>
            </a:extLst>
          </p:cNvPr>
          <p:cNvPicPr>
            <a:picLocks noChangeAspect="1"/>
          </p:cNvPicPr>
          <p:nvPr userDrawn="1"/>
        </p:nvPicPr>
        <p:blipFill rotWithShape="1">
          <a:blip r:embed="rId4">
            <a:biLevel thresh="25000"/>
            <a:alphaModFix amt="70000"/>
          </a:blip>
          <a:srcRect l="14490" t="16343" r="14599" b="10660"/>
          <a:stretch/>
        </p:blipFill>
        <p:spPr>
          <a:xfrm>
            <a:off x="11604432" y="6383584"/>
            <a:ext cx="512911" cy="527997"/>
          </a:xfrm>
          <a:prstGeom prst="rect">
            <a:avLst/>
          </a:prstGeom>
        </p:spPr>
      </p:pic>
      <p:cxnSp>
        <p:nvCxnSpPr>
          <p:cNvPr id="28" name="直接连接符 60">
            <a:extLst>
              <a:ext uri="{FF2B5EF4-FFF2-40B4-BE49-F238E27FC236}">
                <a16:creationId xmlns:a16="http://schemas.microsoft.com/office/drawing/2014/main" id="{85BDA709-B6C4-5747-978C-4BA4CB5A8E78}"/>
              </a:ext>
            </a:extLst>
          </p:cNvPr>
          <p:cNvCxnSpPr>
            <a:cxnSpLocks/>
          </p:cNvCxnSpPr>
          <p:nvPr userDrawn="1"/>
        </p:nvCxnSpPr>
        <p:spPr>
          <a:xfrm>
            <a:off x="4920183" y="1862466"/>
            <a:ext cx="0" cy="305377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内容占位符 15">
            <a:extLst>
              <a:ext uri="{FF2B5EF4-FFF2-40B4-BE49-F238E27FC236}">
                <a16:creationId xmlns:a16="http://schemas.microsoft.com/office/drawing/2014/main" id="{574EB41B-6AAC-0347-B8C0-FE73AFE5CE48}"/>
              </a:ext>
            </a:extLst>
          </p:cNvPr>
          <p:cNvSpPr>
            <a:spLocks noGrp="1"/>
          </p:cNvSpPr>
          <p:nvPr>
            <p:ph sz="quarter" idx="11" hasCustomPrompt="1"/>
          </p:nvPr>
        </p:nvSpPr>
        <p:spPr>
          <a:xfrm>
            <a:off x="5647764" y="2125856"/>
            <a:ext cx="4668814" cy="799185"/>
          </a:xfrm>
          <a:prstGeom prst="rect">
            <a:avLst/>
          </a:prstGeom>
        </p:spPr>
        <p:txBody>
          <a:bodyPr>
            <a:noAutofit/>
          </a:bodyPr>
          <a:lstStyle>
            <a:lvl1pPr marL="0" indent="0" algn="l">
              <a:buNone/>
              <a:defRPr lang="zh-CN" altLang="en-US" sz="54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小标题小标题</a:t>
            </a:r>
          </a:p>
        </p:txBody>
      </p:sp>
      <p:sp>
        <p:nvSpPr>
          <p:cNvPr id="35" name="内容占位符 15">
            <a:extLst>
              <a:ext uri="{FF2B5EF4-FFF2-40B4-BE49-F238E27FC236}">
                <a16:creationId xmlns:a16="http://schemas.microsoft.com/office/drawing/2014/main" id="{CEB91FC9-3067-C14E-AF10-2E53FA04CB23}"/>
              </a:ext>
            </a:extLst>
          </p:cNvPr>
          <p:cNvSpPr>
            <a:spLocks noGrp="1"/>
          </p:cNvSpPr>
          <p:nvPr>
            <p:ph sz="quarter" idx="12" hasCustomPrompt="1"/>
          </p:nvPr>
        </p:nvSpPr>
        <p:spPr>
          <a:xfrm>
            <a:off x="5647763" y="3438083"/>
            <a:ext cx="4937651" cy="1905776"/>
          </a:xfrm>
          <a:prstGeom prst="rect">
            <a:avLst/>
          </a:prstGeom>
        </p:spPr>
        <p:txBody>
          <a:bodyPr>
            <a:noAutofit/>
          </a:bodyPr>
          <a:lstStyle>
            <a:lvl1pPr marL="404813" indent="-404813" algn="l">
              <a:buFont typeface="Wingdings" pitchFamily="2" charset="2"/>
              <a:buChar char="ü"/>
              <a:tabLst/>
              <a:defRPr lang="zh-CN" altLang="en-US" sz="28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第一个小小标题</a:t>
            </a:r>
            <a:endParaRPr kumimoji="1" lang="en-US" altLang="zh-CN" dirty="0"/>
          </a:p>
          <a:p>
            <a:pPr lvl="0"/>
            <a:r>
              <a:rPr kumimoji="1" lang="zh-CN" altLang="en-US" dirty="0"/>
              <a:t>第二个小小标题</a:t>
            </a:r>
            <a:endParaRPr kumimoji="1" lang="en-US" altLang="zh-CN" dirty="0"/>
          </a:p>
          <a:p>
            <a:pPr lvl="0"/>
            <a:r>
              <a:rPr kumimoji="1" lang="zh-CN" altLang="en-US" dirty="0"/>
              <a:t>第三个小小标题</a:t>
            </a:r>
          </a:p>
        </p:txBody>
      </p:sp>
      <p:sp>
        <p:nvSpPr>
          <p:cNvPr id="36" name="矩形 35">
            <a:extLst>
              <a:ext uri="{FF2B5EF4-FFF2-40B4-BE49-F238E27FC236}">
                <a16:creationId xmlns:a16="http://schemas.microsoft.com/office/drawing/2014/main" id="{B337CDF8-1E82-8645-A72E-1DD184D4FAC2}"/>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12" name="矩形 11">
            <a:extLst>
              <a:ext uri="{FF2B5EF4-FFF2-40B4-BE49-F238E27FC236}">
                <a16:creationId xmlns:a16="http://schemas.microsoft.com/office/drawing/2014/main" id="{89CBA55F-0374-6A49-A8E1-2E53C644ABB3}"/>
              </a:ext>
            </a:extLst>
          </p:cNvPr>
          <p:cNvSpPr/>
          <p:nvPr userDrawn="1"/>
        </p:nvSpPr>
        <p:spPr>
          <a:xfrm>
            <a:off x="5647763" y="3123889"/>
            <a:ext cx="2517290" cy="115346"/>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C0D2B09-058A-E444-A4B2-3552C4D8F58D}"/>
              </a:ext>
            </a:extLst>
          </p:cNvPr>
          <p:cNvSpPr txBox="1"/>
          <p:nvPr userDrawn="1"/>
        </p:nvSpPr>
        <p:spPr>
          <a:xfrm>
            <a:off x="1147064"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355169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研究背景">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1085654487"/>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1353705"/>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研究背景</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sp>
        <p:nvSpPr>
          <p:cNvPr id="23" name="矩形 22">
            <a:extLst>
              <a:ext uri="{FF2B5EF4-FFF2-40B4-BE49-F238E27FC236}">
                <a16:creationId xmlns:a16="http://schemas.microsoft.com/office/drawing/2014/main" id="{CBEC2DD8-93A9-2D4B-802E-3F4D3DAB5DDD}"/>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1729299"/>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26" name="组合 25">
            <a:extLst>
              <a:ext uri="{FF2B5EF4-FFF2-40B4-BE49-F238E27FC236}">
                <a16:creationId xmlns:a16="http://schemas.microsoft.com/office/drawing/2014/main" id="{AD6F0767-E89B-FC43-B0A4-6C29E2D7A2B7}"/>
              </a:ext>
            </a:extLst>
          </p:cNvPr>
          <p:cNvGrpSpPr/>
          <p:nvPr userDrawn="1"/>
        </p:nvGrpSpPr>
        <p:grpSpPr>
          <a:xfrm>
            <a:off x="2240901" y="1074293"/>
            <a:ext cx="7194044" cy="45719"/>
            <a:chOff x="247135" y="747537"/>
            <a:chExt cx="7745928" cy="45719"/>
          </a:xfrm>
        </p:grpSpPr>
        <p:cxnSp>
          <p:nvCxnSpPr>
            <p:cNvPr id="27" name="直接连接符 53">
              <a:extLst>
                <a:ext uri="{FF2B5EF4-FFF2-40B4-BE49-F238E27FC236}">
                  <a16:creationId xmlns:a16="http://schemas.microsoft.com/office/drawing/2014/main" id="{F9CBD7C0-0778-1245-A9FA-36C67BD274B3}"/>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F739ED74-567A-184A-ADCB-A23B04B3CBB8}"/>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9" name="文本占位符 24">
            <a:extLst>
              <a:ext uri="{FF2B5EF4-FFF2-40B4-BE49-F238E27FC236}">
                <a16:creationId xmlns:a16="http://schemas.microsoft.com/office/drawing/2014/main" id="{8DB97FC8-7710-F342-8C8D-5BBACD623E8D}"/>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
        <p:nvSpPr>
          <p:cNvPr id="30" name="五边形 29">
            <a:extLst>
              <a:ext uri="{FF2B5EF4-FFF2-40B4-BE49-F238E27FC236}">
                <a16:creationId xmlns:a16="http://schemas.microsoft.com/office/drawing/2014/main" id="{A3F4FFF0-052A-9641-B293-1A8C7D479CCD}"/>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extLst>
      <p:ext uri="{BB962C8B-B14F-4D97-AF65-F5344CB8AC3E}">
        <p14:creationId xmlns:p14="http://schemas.microsoft.com/office/powerpoint/2010/main" val="427453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多视点三维重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2413642223"/>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2235836"/>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多视点三维重建</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26114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B4C00E51-725A-6442-8717-AEDDAA7334B4}"/>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BCAF80CD-54EE-7B47-8CD6-BE46651E1491}"/>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7E7B6715-21D0-8846-B5C2-C73A663EB4CF}"/>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77D7FEB6-6C1F-9242-B006-94849EB00EC6}"/>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778D6C95-9578-6D4B-B0CE-9FF078846B0F}"/>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72BCFD56-AA0F-2041-9E21-2D4F9EA2113F}"/>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417102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无监督深度学习构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843324376"/>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107207"/>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无监督</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深度学习构建</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3482801"/>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27BDA0AD-8DB3-744E-B347-4B10799ACB27}"/>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D1BA9B9C-538C-434E-8013-7173D51EA959}"/>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9E18B467-0D15-D845-82F8-E20747EE2946}"/>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3FEF23A3-79EA-594D-A632-F9C344760B9D}"/>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FC57E93D-CB7D-784F-AA8D-0A8A0F1A5CAA}"/>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74E6B1C-207B-0149-8607-5C2925B86DB4}"/>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615CE6B0-8794-724F-9D97-DF6C3B697413}"/>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28361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实验与成果">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871318212"/>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989336"/>
            <a:ext cx="1981044" cy="905393"/>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实验与成果</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43649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406052F2-5099-9448-A080-DB1FD5B54343}"/>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E228FCF0-55DA-F643-8C97-339535D109F9}"/>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060A9150-99C1-1B43-8537-1D511385E9F3}"/>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0AAA32C7-640D-CA45-9404-090F4A3CF0C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ED7D2048-D466-8644-8134-D708313F5E95}"/>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E295C3E-FAF1-8C40-A655-360C2ADD1E3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0E5C0682-7C1A-3E49-B2F4-B3CAA618A132}"/>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2821524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工作总结">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123108343"/>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工作总结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4877666"/>
            <a:ext cx="1981044" cy="88480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总结与展望</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525326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B30077D3-EEFC-1D4F-89B2-CFE1233E374C}"/>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A0E92419-20E3-7A4D-9288-A4741342EF44}"/>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9AE27D47-F0F9-E14D-B480-C3ACB370CA94}"/>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2012853C-7F98-A444-8D36-7C7FBC9EF87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C6911E8A-97B0-A640-81E2-BEE243C58958}"/>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2F550D4-436E-CE4E-B12C-A63E255ADC4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BA43D6BD-8127-7A4B-82DA-60413BA4B829}"/>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235900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于模板">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010F99-158F-8045-B012-19A81619EAC8}"/>
              </a:ext>
            </a:extLst>
          </p:cNvPr>
          <p:cNvPicPr>
            <a:picLocks noChangeAspect="1"/>
          </p:cNvPicPr>
          <p:nvPr userDrawn="1"/>
        </p:nvPicPr>
        <p:blipFill>
          <a:blip r:embed="rId2"/>
          <a:stretch>
            <a:fillRect/>
          </a:stretch>
        </p:blipFill>
        <p:spPr>
          <a:xfrm>
            <a:off x="62686" y="21712"/>
            <a:ext cx="864499" cy="789325"/>
          </a:xfrm>
          <a:prstGeom prst="rect">
            <a:avLst/>
          </a:prstGeom>
        </p:spPr>
      </p:pic>
      <p:sp>
        <p:nvSpPr>
          <p:cNvPr id="7" name="内容占位符 6">
            <a:extLst>
              <a:ext uri="{FF2B5EF4-FFF2-40B4-BE49-F238E27FC236}">
                <a16:creationId xmlns:a16="http://schemas.microsoft.com/office/drawing/2014/main" id="{12B3676F-A4E5-4243-BC21-29B189A7FD14}"/>
              </a:ext>
            </a:extLst>
          </p:cNvPr>
          <p:cNvSpPr>
            <a:spLocks noGrp="1"/>
          </p:cNvSpPr>
          <p:nvPr>
            <p:ph sz="quarter" idx="10" hasCustomPrompt="1"/>
          </p:nvPr>
        </p:nvSpPr>
        <p:spPr>
          <a:xfrm>
            <a:off x="927185" y="214048"/>
            <a:ext cx="1807873" cy="404652"/>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1" lang="zh-CN" altLang="en-US" sz="2000" b="1" kern="1200" spc="110" noProof="0" dirty="0" smtClean="0">
                <a:solidFill>
                  <a:srgbClr val="005BAC"/>
                </a:solidFill>
                <a:latin typeface="Microsoft YaHei" panose="020B0503020204020204" pitchFamily="34" charset="-122"/>
                <a:ea typeface="Microsoft YaHei"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110" normalizeH="0" baseline="0" noProof="0" dirty="0">
                <a:ln>
                  <a:noFill/>
                </a:ln>
                <a:solidFill>
                  <a:srgbClr val="005BAC"/>
                </a:solidFill>
                <a:effectLst/>
                <a:uLnTx/>
                <a:uFillTx/>
                <a:latin typeface="Microsoft YaHei" panose="020B0503020204020204" pitchFamily="34" charset="-122"/>
                <a:ea typeface="Microsoft YaHei" panose="020B0503020204020204" pitchFamily="34" charset="-122"/>
                <a:cs typeface="+mn-cs"/>
              </a:rPr>
              <a:t>资源和示例</a:t>
            </a:r>
          </a:p>
        </p:txBody>
      </p:sp>
    </p:spTree>
    <p:extLst>
      <p:ext uri="{BB962C8B-B14F-4D97-AF65-F5344CB8AC3E}">
        <p14:creationId xmlns:p14="http://schemas.microsoft.com/office/powerpoint/2010/main" val="316057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529698"/>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9" r:id="rId5"/>
    <p:sldLayoutId id="2147483656" r:id="rId6"/>
    <p:sldLayoutId id="2147483657" r:id="rId7"/>
    <p:sldLayoutId id="2147483658" r:id="rId8"/>
    <p:sldLayoutId id="2147483660" r:id="rId9"/>
    <p:sldLayoutId id="2147483661"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doublez@alumni.tongji.edu.cn" TargetMode="External"/><Relationship Id="rId13" Type="http://schemas.openxmlformats.org/officeDocument/2006/relationships/hyperlink" Target="https://www.zhihu.com/people/doubleZ0108/posts" TargetMode="External"/><Relationship Id="rId3" Type="http://schemas.openxmlformats.org/officeDocument/2006/relationships/hyperlink" Target="https://www.doublez.site/" TargetMode="External"/><Relationship Id="rId7" Type="http://schemas.microsoft.com/office/2007/relationships/hdphoto" Target="../media/hdphoto2.wdp"/><Relationship Id="rId12" Type="http://schemas.openxmlformats.org/officeDocument/2006/relationships/image" Target="../media/image13.png"/><Relationship Id="rId2" Type="http://schemas.openxmlformats.org/officeDocument/2006/relationships/hyperlink" Target="https://github.com/doubleZ0108/TJ-Graduation-Project-2021" TargetMode="External"/><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hyperlink" Target="https://www.linkedin.com/in/doubleZ0108/" TargetMode="External"/><Relationship Id="rId5" Type="http://schemas.openxmlformats.org/officeDocument/2006/relationships/hyperlink" Target="mailto:doublez@alunmi.tongji.edu.cn" TargetMode="External"/><Relationship Id="rId10" Type="http://schemas.openxmlformats.org/officeDocument/2006/relationships/image" Target="../media/image12.png"/><Relationship Id="rId4" Type="http://schemas.openxmlformats.org/officeDocument/2006/relationships/image" Target="../media/image9.jpg"/><Relationship Id="rId9" Type="http://schemas.openxmlformats.org/officeDocument/2006/relationships/image" Target="../media/image11.jpe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664E69A-1F08-BF4D-B5B1-E776B1F90CC9}"/>
              </a:ext>
            </a:extLst>
          </p:cNvPr>
          <p:cNvSpPr>
            <a:spLocks noGrp="1"/>
          </p:cNvSpPr>
          <p:nvPr>
            <p:ph sz="quarter" idx="10"/>
          </p:nvPr>
        </p:nvSpPr>
        <p:spPr/>
        <p:txBody>
          <a:bodyPr/>
          <a:lstStyle/>
          <a:p>
            <a:r>
              <a:rPr kumimoji="1" lang="zh-CN" altLang="en-US" dirty="0"/>
              <a:t>关于毕设模板</a:t>
            </a:r>
          </a:p>
        </p:txBody>
      </p:sp>
      <p:sp>
        <p:nvSpPr>
          <p:cNvPr id="4" name="椭圆 3">
            <a:extLst>
              <a:ext uri="{FF2B5EF4-FFF2-40B4-BE49-F238E27FC236}">
                <a16:creationId xmlns:a16="http://schemas.microsoft.com/office/drawing/2014/main" id="{CA4CA451-A5C3-C647-B304-35CF77347F2B}"/>
              </a:ext>
            </a:extLst>
          </p:cNvPr>
          <p:cNvSpPr/>
          <p:nvPr/>
        </p:nvSpPr>
        <p:spPr>
          <a:xfrm>
            <a:off x="671960" y="2908301"/>
            <a:ext cx="1534510" cy="1534510"/>
          </a:xfrm>
          <a:prstGeom prst="ellipse">
            <a:avLst/>
          </a:pr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600" b="1" dirty="0">
                <a:latin typeface="Arial" panose="020B0604020202020204" pitchFamily="34" charset="0"/>
                <a:cs typeface="Arial" panose="020B0604020202020204" pitchFamily="34" charset="0"/>
              </a:rPr>
              <a:t>#355BB7</a:t>
            </a:r>
            <a:endParaRPr kumimoji="1" lang="zh-CN" altLang="en-US" sz="1600" b="1" dirty="0">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F65A2A52-DF4D-F442-A056-F5A4EF14FCEB}"/>
              </a:ext>
            </a:extLst>
          </p:cNvPr>
          <p:cNvSpPr/>
          <p:nvPr/>
        </p:nvSpPr>
        <p:spPr>
          <a:xfrm>
            <a:off x="2409146" y="2908301"/>
            <a:ext cx="1534510" cy="1534510"/>
          </a:xfrm>
          <a:prstGeom prst="ellipse">
            <a:avLst/>
          </a:prstGeom>
          <a:solidFill>
            <a:srgbClr val="2F5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latin typeface="Arial" panose="020B0604020202020204" pitchFamily="34" charset="0"/>
                <a:cs typeface="Arial" panose="020B0604020202020204" pitchFamily="34" charset="0"/>
              </a:rPr>
              <a:t>#244085</a:t>
            </a:r>
            <a:endParaRPr kumimoji="1" lang="zh-CN" altLang="en-US" sz="1600" b="1"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23B6FCE8-FC50-A349-A0A8-DDC7A43EFAD9}"/>
              </a:ext>
            </a:extLst>
          </p:cNvPr>
          <p:cNvSpPr txBox="1"/>
          <p:nvPr/>
        </p:nvSpPr>
        <p:spPr>
          <a:xfrm>
            <a:off x="1466195" y="1633852"/>
            <a:ext cx="1912882" cy="461665"/>
          </a:xfrm>
          <a:prstGeom prst="rect">
            <a:avLst/>
          </a:prstGeom>
          <a:noFill/>
        </p:spPr>
        <p:txBody>
          <a:bodyPr wrap="square" rtlCol="0">
            <a:spAutoFit/>
          </a:bodyPr>
          <a:lstStyle/>
          <a:p>
            <a:pPr algn="ctr"/>
            <a:r>
              <a:rPr kumimoji="1" lang="zh-CN" altLang="en-US" sz="2400" b="1" spc="110" dirty="0">
                <a:latin typeface="Microsoft YaHei" panose="020B0503020204020204" pitchFamily="34" charset="-122"/>
                <a:ea typeface="Microsoft YaHei" panose="020B0503020204020204" pitchFamily="34" charset="-122"/>
              </a:rPr>
              <a:t>微软雅黑</a:t>
            </a:r>
          </a:p>
        </p:txBody>
      </p:sp>
      <p:sp>
        <p:nvSpPr>
          <p:cNvPr id="7" name="文本框 6">
            <a:extLst>
              <a:ext uri="{FF2B5EF4-FFF2-40B4-BE49-F238E27FC236}">
                <a16:creationId xmlns:a16="http://schemas.microsoft.com/office/drawing/2014/main" id="{2A93BAEF-AF8A-9E48-863D-98D56EF87A5B}"/>
              </a:ext>
            </a:extLst>
          </p:cNvPr>
          <p:cNvSpPr txBox="1"/>
          <p:nvPr/>
        </p:nvSpPr>
        <p:spPr>
          <a:xfrm>
            <a:off x="1452705" y="2180916"/>
            <a:ext cx="1912882" cy="461665"/>
          </a:xfrm>
          <a:prstGeom prst="rect">
            <a:avLst/>
          </a:prstGeom>
          <a:noFill/>
        </p:spPr>
        <p:txBody>
          <a:bodyPr wrap="square" rtlCol="0">
            <a:spAutoFit/>
          </a:bodyPr>
          <a:lstStyle/>
          <a:p>
            <a:pPr algn="ctr"/>
            <a:r>
              <a:rPr kumimoji="1" lang="en-US" altLang="zh-CN" sz="2400" b="1" spc="110" dirty="0">
                <a:latin typeface="Arial" panose="020B0604020202020204" pitchFamily="34" charset="0"/>
                <a:ea typeface="Microsoft YaHei" panose="020B0503020204020204" pitchFamily="34" charset="-122"/>
                <a:cs typeface="Arial" panose="020B0604020202020204" pitchFamily="34" charset="0"/>
              </a:rPr>
              <a:t>Arial</a:t>
            </a:r>
            <a:endParaRPr kumimoji="1" lang="zh-CN" altLang="en-US" sz="2400" b="1" spc="110" dirty="0">
              <a:latin typeface="Arial" panose="020B0604020202020204" pitchFamily="34" charset="0"/>
              <a:ea typeface="Microsoft YaHei"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96C95E4E-5230-C64E-B98A-B8A8D2D1DE75}"/>
              </a:ext>
            </a:extLst>
          </p:cNvPr>
          <p:cNvSpPr txBox="1"/>
          <p:nvPr/>
        </p:nvSpPr>
        <p:spPr>
          <a:xfrm>
            <a:off x="4725589" y="479431"/>
            <a:ext cx="7231117" cy="4579202"/>
          </a:xfrm>
          <a:prstGeom prst="rect">
            <a:avLst/>
          </a:prstGeom>
          <a:noFill/>
        </p:spPr>
        <p:txBody>
          <a:bodyPr wrap="square" rtlCol="0">
            <a:spAutoFit/>
          </a:bodyPr>
          <a:lstStyle/>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相较于转发朋友圈集赞获取到的质量低到极点的网上素材加个同济大学名头的</a:t>
            </a:r>
            <a:r>
              <a:rPr kumimoji="1" lang="en-US" altLang="zh-CN" sz="1400" spc="110" dirty="0">
                <a:latin typeface="Arial Unicode MS" panose="020B0604020202020204" pitchFamily="34" charset="-128"/>
                <a:ea typeface="微软雅黑" panose="020B0503020204020204" pitchFamily="34" charset="-122"/>
              </a:rPr>
              <a:t>PPT</a:t>
            </a: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我真的希望同济</a:t>
            </a:r>
            <a:r>
              <a:rPr kumimoji="1" lang="en-US" altLang="zh-CN" sz="1400" spc="110" dirty="0">
                <a:latin typeface="Arial Unicode MS" panose="020B0604020202020204" pitchFamily="34" charset="-128"/>
                <a:ea typeface="微软雅黑" panose="020B0503020204020204" pitchFamily="34" charset="-122"/>
              </a:rPr>
              <a:t>er</a:t>
            </a:r>
            <a:r>
              <a:rPr kumimoji="1" lang="zh-CN" altLang="en-US" sz="1400" spc="110" dirty="0">
                <a:latin typeface="Arial Unicode MS" panose="020B0604020202020204" pitchFamily="34" charset="-128"/>
                <a:ea typeface="微软雅黑" panose="020B0503020204020204" pitchFamily="34" charset="-122"/>
              </a:rPr>
              <a:t>能有一套属于自己的毕设</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模板</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我并不是</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大神 也没有极高的艺术素养和审美天赋</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我只是单纯的把每条该对齐的线对齐 选取柔和的颜色 加上一点点细节装饰</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如果你使用了我的</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模板或是把她变成了自己学校的样子 </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真诚的希望你能在我的</a:t>
            </a:r>
            <a:r>
              <a:rPr kumimoji="1" lang="en-US" altLang="zh-CN" sz="1400" spc="110" dirty="0" err="1">
                <a:latin typeface="Arial Unicode MS" panose="020B0604020202020204" pitchFamily="34" charset="-128"/>
                <a:ea typeface="微软雅黑" panose="020B0503020204020204" pitchFamily="34" charset="-122"/>
              </a:rPr>
              <a:t>Github</a:t>
            </a:r>
            <a:r>
              <a:rPr kumimoji="1" lang="zh-CN" altLang="en-US" sz="1400" spc="110" dirty="0">
                <a:latin typeface="Arial Unicode MS" panose="020B0604020202020204" pitchFamily="34" charset="-128"/>
                <a:ea typeface="微软雅黑" panose="020B0503020204020204" pitchFamily="34" charset="-122"/>
              </a:rPr>
              <a:t>上点一个</a:t>
            </a:r>
            <a:r>
              <a:rPr kumimoji="1" lang="en-US" altLang="zh-CN" sz="1400" spc="110" dirty="0">
                <a:latin typeface="Arial Unicode MS" panose="020B0604020202020204" pitchFamily="34" charset="-128"/>
                <a:ea typeface="微软雅黑" panose="020B0503020204020204" pitchFamily="34" charset="-122"/>
              </a:rPr>
              <a:t>star🌟</a:t>
            </a:r>
            <a:r>
              <a:rPr kumimoji="1" lang="zh-CN" altLang="en-US" sz="1400" spc="110" dirty="0">
                <a:latin typeface="Arial Unicode MS" panose="020B0604020202020204" pitchFamily="34" charset="-128"/>
                <a:ea typeface="微软雅黑" panose="020B0503020204020204" pitchFamily="34" charset="-122"/>
              </a:rPr>
              <a:t> 这是对我最大的鼓励</a:t>
            </a:r>
            <a:r>
              <a:rPr kumimoji="1" lang="en-US" altLang="zh-CN" sz="1400" spc="110" dirty="0">
                <a:latin typeface="Arial Unicode MS" panose="020B0604020202020204" pitchFamily="34" charset="-128"/>
                <a:ea typeface="微软雅黑" panose="020B0503020204020204" pitchFamily="34" charset="-122"/>
              </a:rPr>
              <a:t>: </a:t>
            </a:r>
            <a:r>
              <a:rPr kumimoji="1" lang="en-US" altLang="zh-CN" sz="1400" spc="110" dirty="0">
                <a:latin typeface="Arial Unicode MS" panose="020B0604020202020204" pitchFamily="34" charset="-128"/>
                <a:ea typeface="微软雅黑" panose="020B0503020204020204" pitchFamily="34" charset="-122"/>
                <a:hlinkClick r:id="rId2"/>
              </a:rPr>
              <a:t>https://github.com/doubleZ0108/TJ-Graduation-Project-2021</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在同济本科四年 带给我太多感性的东西</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“同济天下”和“同舟共济”也从来不只是说说</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祝愿我济学子都能有光明的未来 也祝愿未来的你答辩顺利 毕业快乐</a:t>
            </a:r>
            <a:r>
              <a:rPr kumimoji="1" lang="en-US" altLang="zh-CN" sz="1400" spc="110" dirty="0">
                <a:latin typeface="Arial Unicode MS" panose="020B0604020202020204" pitchFamily="34" charset="-128"/>
                <a:ea typeface="微软雅黑" panose="020B0503020204020204" pitchFamily="34" charset="-122"/>
              </a:rPr>
              <a:t>🎓</a:t>
            </a:r>
          </a:p>
        </p:txBody>
      </p:sp>
      <p:pic>
        <p:nvPicPr>
          <p:cNvPr id="18" name="图片 17">
            <a:hlinkClick r:id="rId3"/>
            <a:extLst>
              <a:ext uri="{FF2B5EF4-FFF2-40B4-BE49-F238E27FC236}">
                <a16:creationId xmlns:a16="http://schemas.microsoft.com/office/drawing/2014/main" id="{2ACEC50A-892A-8B4B-A84E-C5F3DA4516EC}"/>
              </a:ext>
            </a:extLst>
          </p:cNvPr>
          <p:cNvPicPr>
            <a:picLocks noChangeAspect="1"/>
          </p:cNvPicPr>
          <p:nvPr/>
        </p:nvPicPr>
        <p:blipFill>
          <a:blip r:embed="rId4"/>
          <a:stretch>
            <a:fillRect/>
          </a:stretch>
        </p:blipFill>
        <p:spPr>
          <a:xfrm>
            <a:off x="1124607" y="5336369"/>
            <a:ext cx="860095" cy="860095"/>
          </a:xfrm>
          <a:prstGeom prst="rect">
            <a:avLst/>
          </a:prstGeom>
          <a:effectLst>
            <a:outerShdw blurRad="63500" sx="102000" sy="102000" algn="ctr" rotWithShape="0">
              <a:prstClr val="black">
                <a:alpha val="40000"/>
              </a:prstClr>
            </a:outerShdw>
          </a:effectLst>
        </p:spPr>
      </p:pic>
      <p:sp>
        <p:nvSpPr>
          <p:cNvPr id="21" name="文本框 20">
            <a:extLst>
              <a:ext uri="{FF2B5EF4-FFF2-40B4-BE49-F238E27FC236}">
                <a16:creationId xmlns:a16="http://schemas.microsoft.com/office/drawing/2014/main" id="{F4621845-7B28-734B-AC3A-21AFE620EA81}"/>
              </a:ext>
            </a:extLst>
          </p:cNvPr>
          <p:cNvSpPr txBox="1"/>
          <p:nvPr/>
        </p:nvSpPr>
        <p:spPr>
          <a:xfrm>
            <a:off x="443803"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个人网站</a:t>
            </a:r>
            <a:endParaRPr kumimoji="1" lang="en-US" altLang="zh-CN" sz="1200" b="1" spc="110" dirty="0">
              <a:latin typeface="Arial" panose="020B0604020202020204" pitchFamily="34" charset="0"/>
              <a:ea typeface="微软雅黑" panose="020B0503020204020204" pitchFamily="34" charset="-122"/>
            </a:endParaRPr>
          </a:p>
          <a:p>
            <a:pPr algn="ctr"/>
            <a:r>
              <a:rPr kumimoji="1" lang="en" altLang="zh-CN" sz="1200" spc="110" dirty="0">
                <a:latin typeface="Arial" panose="020B0604020202020204" pitchFamily="34" charset="0"/>
                <a:ea typeface="微软雅黑" panose="020B0503020204020204" pitchFamily="34" charset="-122"/>
                <a:hlinkClick r:id="rId3"/>
              </a:rPr>
              <a:t>https://www.doublez.site</a:t>
            </a:r>
            <a:endParaRPr kumimoji="1" lang="en" altLang="zh-CN" sz="1200" spc="110" dirty="0">
              <a:latin typeface="Arial" panose="020B0604020202020204" pitchFamily="34" charset="0"/>
              <a:ea typeface="微软雅黑" panose="020B0503020204020204" pitchFamily="34" charset="-122"/>
            </a:endParaRPr>
          </a:p>
        </p:txBody>
      </p:sp>
      <p:pic>
        <p:nvPicPr>
          <p:cNvPr id="20" name="图片 19">
            <a:hlinkClick r:id="rId5"/>
            <a:extLst>
              <a:ext uri="{FF2B5EF4-FFF2-40B4-BE49-F238E27FC236}">
                <a16:creationId xmlns:a16="http://schemas.microsoft.com/office/drawing/2014/main" id="{1BE44906-559A-A246-B906-073EE1917A1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305" y1="38086" x2="53613" y2="45703"/>
                      </a14:backgroundRemoval>
                    </a14:imgEffect>
                  </a14:imgLayer>
                </a14:imgProps>
              </a:ext>
            </a:extLst>
          </a:blip>
          <a:stretch>
            <a:fillRect/>
          </a:stretch>
        </p:blipFill>
        <p:spPr>
          <a:xfrm>
            <a:off x="10236450" y="5235752"/>
            <a:ext cx="1099877" cy="1099877"/>
          </a:xfrm>
          <a:prstGeom prst="rect">
            <a:avLst/>
          </a:prstGeom>
        </p:spPr>
      </p:pic>
      <p:sp>
        <p:nvSpPr>
          <p:cNvPr id="22" name="文本框 21">
            <a:extLst>
              <a:ext uri="{FF2B5EF4-FFF2-40B4-BE49-F238E27FC236}">
                <a16:creationId xmlns:a16="http://schemas.microsoft.com/office/drawing/2014/main" id="{8C4AA382-8081-694C-83B4-2C3103384504}"/>
              </a:ext>
            </a:extLst>
          </p:cNvPr>
          <p:cNvSpPr txBox="1"/>
          <p:nvPr/>
        </p:nvSpPr>
        <p:spPr>
          <a:xfrm>
            <a:off x="9392525" y="6262989"/>
            <a:ext cx="2771517" cy="646331"/>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同济校友邮箱</a:t>
            </a:r>
            <a:endParaRPr kumimoji="1" lang="en-US" altLang="zh-CN" sz="1200" b="1" spc="110" dirty="0">
              <a:latin typeface="Arial" panose="020B0604020202020204" pitchFamily="34" charset="0"/>
              <a:ea typeface="微软雅黑" panose="020B0503020204020204" pitchFamily="34" charset="-122"/>
            </a:endParaRPr>
          </a:p>
          <a:p>
            <a:pPr algn="ctr"/>
            <a:r>
              <a:rPr kumimoji="1" lang="en" altLang="zh-CN" sz="1200" spc="110" dirty="0">
                <a:latin typeface="Arial" panose="020B0604020202020204" pitchFamily="34" charset="0"/>
                <a:ea typeface="微软雅黑" panose="020B0503020204020204" pitchFamily="34" charset="-122"/>
                <a:hlinkClick r:id="rId8"/>
              </a:rPr>
              <a:t>doublez@alumni.tongji.edu.cn</a:t>
            </a:r>
            <a:endParaRPr kumimoji="1" lang="en" altLang="zh-CN" sz="1200" spc="110" dirty="0">
              <a:latin typeface="Arial" panose="020B0604020202020204" pitchFamily="34" charset="0"/>
              <a:ea typeface="微软雅黑" panose="020B0503020204020204" pitchFamily="34" charset="-122"/>
            </a:endParaRPr>
          </a:p>
          <a:p>
            <a:pPr algn="ctr"/>
            <a:endParaRPr kumimoji="1" lang="en" altLang="zh-CN" sz="1200" spc="110" dirty="0">
              <a:latin typeface="Arial" panose="020B0604020202020204" pitchFamily="34" charset="0"/>
              <a:ea typeface="微软雅黑" panose="020B0503020204020204" pitchFamily="34" charset="-122"/>
            </a:endParaRPr>
          </a:p>
        </p:txBody>
      </p:sp>
      <p:pic>
        <p:nvPicPr>
          <p:cNvPr id="14" name="图片 13">
            <a:extLst>
              <a:ext uri="{FF2B5EF4-FFF2-40B4-BE49-F238E27FC236}">
                <a16:creationId xmlns:a16="http://schemas.microsoft.com/office/drawing/2014/main" id="{01BC1CB3-4F98-3C47-892B-A11205E85D58}"/>
              </a:ext>
            </a:extLst>
          </p:cNvPr>
          <p:cNvPicPr>
            <a:picLocks noChangeAspect="1"/>
          </p:cNvPicPr>
          <p:nvPr/>
        </p:nvPicPr>
        <p:blipFill>
          <a:blip r:embed="rId9"/>
          <a:stretch>
            <a:fillRect/>
          </a:stretch>
        </p:blipFill>
        <p:spPr>
          <a:xfrm>
            <a:off x="2900880" y="5304846"/>
            <a:ext cx="956590" cy="956590"/>
          </a:xfrm>
          <a:prstGeom prst="rect">
            <a:avLst/>
          </a:prstGeom>
        </p:spPr>
      </p:pic>
      <p:sp>
        <p:nvSpPr>
          <p:cNvPr id="23" name="文本框 22">
            <a:extLst>
              <a:ext uri="{FF2B5EF4-FFF2-40B4-BE49-F238E27FC236}">
                <a16:creationId xmlns:a16="http://schemas.microsoft.com/office/drawing/2014/main" id="{3196818E-68E1-174B-BB04-59BA440E1A94}"/>
              </a:ext>
            </a:extLst>
          </p:cNvPr>
          <p:cNvSpPr txBox="1"/>
          <p:nvPr/>
        </p:nvSpPr>
        <p:spPr>
          <a:xfrm>
            <a:off x="2233547"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个人公众号</a:t>
            </a:r>
            <a:endParaRPr kumimoji="1" lang="en-US" altLang="zh-CN" sz="1200" b="1" spc="110" dirty="0">
              <a:latin typeface="Arial" panose="020B0604020202020204" pitchFamily="34" charset="0"/>
              <a:ea typeface="微软雅黑" panose="020B0503020204020204" pitchFamily="34" charset="-122"/>
            </a:endParaRPr>
          </a:p>
          <a:p>
            <a:pPr algn="ctr"/>
            <a:r>
              <a:rPr kumimoji="1" lang="zh-CN" altLang="en-US" sz="1200" spc="110" dirty="0">
                <a:latin typeface="Arial" panose="020B0604020202020204" pitchFamily="34" charset="0"/>
                <a:ea typeface="微软雅黑" panose="020B0503020204020204" pitchFamily="34" charset="-122"/>
              </a:rPr>
              <a:t>济济一堂</a:t>
            </a:r>
            <a:endParaRPr kumimoji="1" lang="en-US" altLang="zh-CN" sz="1200" spc="110" dirty="0">
              <a:latin typeface="Arial" panose="020B0604020202020204" pitchFamily="34" charset="0"/>
              <a:ea typeface="微软雅黑" panose="020B0503020204020204" pitchFamily="34" charset="-122"/>
            </a:endParaRPr>
          </a:p>
        </p:txBody>
      </p:sp>
      <p:pic>
        <p:nvPicPr>
          <p:cNvPr id="16" name="图片 15">
            <a:extLst>
              <a:ext uri="{FF2B5EF4-FFF2-40B4-BE49-F238E27FC236}">
                <a16:creationId xmlns:a16="http://schemas.microsoft.com/office/drawing/2014/main" id="{6B342709-04EE-3A4D-8FA9-3CC7A6C8C02B}"/>
              </a:ext>
            </a:extLst>
          </p:cNvPr>
          <p:cNvPicPr>
            <a:picLocks noChangeAspect="1"/>
          </p:cNvPicPr>
          <p:nvPr/>
        </p:nvPicPr>
        <p:blipFill>
          <a:blip r:embed="rId10"/>
          <a:stretch>
            <a:fillRect/>
          </a:stretch>
        </p:blipFill>
        <p:spPr>
          <a:xfrm>
            <a:off x="4725589" y="5336370"/>
            <a:ext cx="894981" cy="893857"/>
          </a:xfrm>
          <a:prstGeom prst="rect">
            <a:avLst/>
          </a:prstGeom>
        </p:spPr>
      </p:pic>
      <p:sp>
        <p:nvSpPr>
          <p:cNvPr id="24" name="文本框 23">
            <a:extLst>
              <a:ext uri="{FF2B5EF4-FFF2-40B4-BE49-F238E27FC236}">
                <a16:creationId xmlns:a16="http://schemas.microsoft.com/office/drawing/2014/main" id="{463BD11D-70E9-D044-81EB-A070C47C6FE3}"/>
              </a:ext>
            </a:extLst>
          </p:cNvPr>
          <p:cNvSpPr txBox="1"/>
          <p:nvPr/>
        </p:nvSpPr>
        <p:spPr>
          <a:xfrm>
            <a:off x="4023291"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个人小程序</a:t>
            </a:r>
            <a:endParaRPr kumimoji="1" lang="en-US" altLang="zh-CN" sz="1200" b="1" spc="110" dirty="0">
              <a:latin typeface="Arial" panose="020B0604020202020204" pitchFamily="34" charset="0"/>
              <a:ea typeface="微软雅黑" panose="020B0503020204020204" pitchFamily="34" charset="-122"/>
            </a:endParaRPr>
          </a:p>
          <a:p>
            <a:pPr algn="ctr"/>
            <a:r>
              <a:rPr kumimoji="1" lang="zh-CN" altLang="en-US" sz="1200" spc="110" dirty="0">
                <a:latin typeface="Arial" panose="020B0604020202020204" pitchFamily="34" charset="0"/>
                <a:ea typeface="微软雅黑" panose="020B0503020204020204" pitchFamily="34" charset="-122"/>
              </a:rPr>
              <a:t>二十二点零六</a:t>
            </a:r>
            <a:endParaRPr kumimoji="1" lang="en-US" altLang="zh-CN" sz="1200" spc="110" dirty="0">
              <a:latin typeface="Arial" panose="020B0604020202020204" pitchFamily="34" charset="0"/>
              <a:ea typeface="微软雅黑" panose="020B0503020204020204" pitchFamily="34" charset="-122"/>
            </a:endParaRPr>
          </a:p>
        </p:txBody>
      </p:sp>
      <p:pic>
        <p:nvPicPr>
          <p:cNvPr id="13" name="图片 12">
            <a:hlinkClick r:id="rId11"/>
            <a:extLst>
              <a:ext uri="{FF2B5EF4-FFF2-40B4-BE49-F238E27FC236}">
                <a16:creationId xmlns:a16="http://schemas.microsoft.com/office/drawing/2014/main" id="{B884EC3B-23A5-7842-8546-CCEFC712923D}"/>
              </a:ext>
            </a:extLst>
          </p:cNvPr>
          <p:cNvPicPr>
            <a:picLocks noChangeAspect="1"/>
          </p:cNvPicPr>
          <p:nvPr/>
        </p:nvPicPr>
        <p:blipFill>
          <a:blip r:embed="rId12"/>
          <a:stretch>
            <a:fillRect/>
          </a:stretch>
        </p:blipFill>
        <p:spPr>
          <a:xfrm>
            <a:off x="6488689" y="5353096"/>
            <a:ext cx="863807" cy="867103"/>
          </a:xfrm>
          <a:prstGeom prst="rect">
            <a:avLst/>
          </a:prstGeom>
        </p:spPr>
      </p:pic>
      <p:sp>
        <p:nvSpPr>
          <p:cNvPr id="25" name="文本框 24">
            <a:extLst>
              <a:ext uri="{FF2B5EF4-FFF2-40B4-BE49-F238E27FC236}">
                <a16:creationId xmlns:a16="http://schemas.microsoft.com/office/drawing/2014/main" id="{51AAD37C-E1E5-9A42-A90D-3DBF99EF4672}"/>
              </a:ext>
            </a:extLst>
          </p:cNvPr>
          <p:cNvSpPr txBox="1"/>
          <p:nvPr/>
        </p:nvSpPr>
        <p:spPr>
          <a:xfrm>
            <a:off x="5813035" y="6261436"/>
            <a:ext cx="2291255" cy="461665"/>
          </a:xfrm>
          <a:prstGeom prst="rect">
            <a:avLst/>
          </a:prstGeom>
          <a:noFill/>
        </p:spPr>
        <p:txBody>
          <a:bodyPr wrap="square" rtlCol="0">
            <a:spAutoFit/>
          </a:bodyPr>
          <a:lstStyle/>
          <a:p>
            <a:pPr algn="ctr"/>
            <a:r>
              <a:rPr kumimoji="1" lang="en-US" altLang="zh-CN" sz="1200" b="1" spc="110" dirty="0" err="1">
                <a:latin typeface="Arial" panose="020B0604020202020204" pitchFamily="34" charset="0"/>
                <a:ea typeface="微软雅黑" panose="020B0503020204020204" pitchFamily="34" charset="-122"/>
              </a:rPr>
              <a:t>Linkedin</a:t>
            </a:r>
            <a:endParaRPr kumimoji="1" lang="en-US" altLang="zh-CN" sz="1200" b="1" spc="110" dirty="0">
              <a:latin typeface="Arial" panose="020B0604020202020204" pitchFamily="34" charset="0"/>
              <a:ea typeface="微软雅黑" panose="020B0503020204020204" pitchFamily="34" charset="-122"/>
            </a:endParaRPr>
          </a:p>
          <a:p>
            <a:pPr algn="ctr"/>
            <a:r>
              <a:rPr kumimoji="1" lang="en-US" altLang="zh-CN" sz="1200" spc="110" dirty="0">
                <a:latin typeface="Arial" panose="020B0604020202020204" pitchFamily="34" charset="0"/>
                <a:ea typeface="微软雅黑" panose="020B0503020204020204" pitchFamily="34" charset="-122"/>
              </a:rPr>
              <a:t>doubleZ0108</a:t>
            </a:r>
          </a:p>
        </p:txBody>
      </p:sp>
      <p:sp>
        <p:nvSpPr>
          <p:cNvPr id="26" name="文本框 25">
            <a:extLst>
              <a:ext uri="{FF2B5EF4-FFF2-40B4-BE49-F238E27FC236}">
                <a16:creationId xmlns:a16="http://schemas.microsoft.com/office/drawing/2014/main" id="{3ADA24FF-C4CD-1344-9A73-CA865B256EEE}"/>
              </a:ext>
            </a:extLst>
          </p:cNvPr>
          <p:cNvSpPr txBox="1"/>
          <p:nvPr/>
        </p:nvSpPr>
        <p:spPr>
          <a:xfrm>
            <a:off x="7602779"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知乎</a:t>
            </a:r>
            <a:endParaRPr kumimoji="1" lang="en-US" altLang="zh-CN" sz="1200" b="1" spc="110" dirty="0">
              <a:latin typeface="Arial" panose="020B0604020202020204" pitchFamily="34" charset="0"/>
              <a:ea typeface="微软雅黑" panose="020B0503020204020204" pitchFamily="34" charset="-122"/>
            </a:endParaRPr>
          </a:p>
          <a:p>
            <a:pPr algn="ctr"/>
            <a:r>
              <a:rPr kumimoji="1" lang="en-US" altLang="zh-CN" sz="1200" spc="110" dirty="0">
                <a:latin typeface="Arial" panose="020B0604020202020204" pitchFamily="34" charset="0"/>
                <a:ea typeface="微软雅黑" panose="020B0503020204020204" pitchFamily="34" charset="-122"/>
              </a:rPr>
              <a:t>doubleZ0108</a:t>
            </a:r>
          </a:p>
        </p:txBody>
      </p:sp>
      <p:pic>
        <p:nvPicPr>
          <p:cNvPr id="34" name="图片 33">
            <a:hlinkClick r:id="rId13"/>
            <a:extLst>
              <a:ext uri="{FF2B5EF4-FFF2-40B4-BE49-F238E27FC236}">
                <a16:creationId xmlns:a16="http://schemas.microsoft.com/office/drawing/2014/main" id="{6E92EFBC-A6A7-EB4B-B222-4437D3563E2F}"/>
              </a:ext>
            </a:extLst>
          </p:cNvPr>
          <p:cNvPicPr>
            <a:picLocks noChangeAspect="1"/>
          </p:cNvPicPr>
          <p:nvPr/>
        </p:nvPicPr>
        <p:blipFill>
          <a:blip r:embed="rId14"/>
          <a:stretch>
            <a:fillRect/>
          </a:stretch>
        </p:blipFill>
        <p:spPr>
          <a:xfrm>
            <a:off x="8283587" y="5349589"/>
            <a:ext cx="867103" cy="867103"/>
          </a:xfrm>
          <a:prstGeom prst="rect">
            <a:avLst/>
          </a:prstGeom>
        </p:spPr>
      </p:pic>
    </p:spTree>
    <p:extLst>
      <p:ext uri="{BB962C8B-B14F-4D97-AF65-F5344CB8AC3E}">
        <p14:creationId xmlns:p14="http://schemas.microsoft.com/office/powerpoint/2010/main" val="1213367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634FC9-F095-4841-A668-0952E8A9551F}"/>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230829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230ED3C-73B7-DF42-8FF7-D422C837B4FB}"/>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201963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1BB0EE1-E3A1-724C-958D-646722BF03AD}"/>
              </a:ext>
            </a:extLst>
          </p:cNvPr>
          <p:cNvSpPr>
            <a:spLocks noGrp="1"/>
          </p:cNvSpPr>
          <p:nvPr>
            <p:ph sz="quarter" idx="10"/>
          </p:nvPr>
        </p:nvSpPr>
        <p:spPr/>
        <p:txBody>
          <a:bodyPr/>
          <a:lstStyle/>
          <a:p>
            <a:r>
              <a:rPr kumimoji="1" lang="zh-CN" altLang="en-US" dirty="0"/>
              <a:t>恳请各位老师批评指正</a:t>
            </a:r>
          </a:p>
        </p:txBody>
      </p:sp>
      <p:sp>
        <p:nvSpPr>
          <p:cNvPr id="3" name="内容占位符 2">
            <a:extLst>
              <a:ext uri="{FF2B5EF4-FFF2-40B4-BE49-F238E27FC236}">
                <a16:creationId xmlns:a16="http://schemas.microsoft.com/office/drawing/2014/main" id="{8AE348D4-7D9F-8B43-BAE8-7072833577B7}"/>
              </a:ext>
            </a:extLst>
          </p:cNvPr>
          <p:cNvSpPr>
            <a:spLocks noGrp="1"/>
          </p:cNvSpPr>
          <p:nvPr>
            <p:ph sz="quarter" idx="11"/>
          </p:nvPr>
        </p:nvSpPr>
        <p:spPr/>
        <p:txBody>
          <a:bodyPr/>
          <a:lstStyle/>
          <a:p>
            <a:r>
              <a:rPr kumimoji="1" lang="en-US" altLang="zh-CN" dirty="0"/>
              <a:t>Thanks for Listening</a:t>
            </a:r>
            <a:endParaRPr kumimoji="1" lang="zh-CN" altLang="en-US" dirty="0"/>
          </a:p>
        </p:txBody>
      </p:sp>
      <p:sp>
        <p:nvSpPr>
          <p:cNvPr id="4" name="矩形 3">
            <a:extLst>
              <a:ext uri="{FF2B5EF4-FFF2-40B4-BE49-F238E27FC236}">
                <a16:creationId xmlns:a16="http://schemas.microsoft.com/office/drawing/2014/main" id="{393C8D83-47E7-F044-8A3D-4849796DEF57}"/>
              </a:ext>
            </a:extLst>
          </p:cNvPr>
          <p:cNvSpPr/>
          <p:nvPr/>
        </p:nvSpPr>
        <p:spPr>
          <a:xfrm>
            <a:off x="2063673" y="6263191"/>
            <a:ext cx="8064649" cy="286232"/>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答辩人</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张喆	学号</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1754060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方向</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数字媒体	指导老师</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张荣庆</a:t>
            </a:r>
          </a:p>
        </p:txBody>
      </p:sp>
    </p:spTree>
    <p:extLst>
      <p:ext uri="{BB962C8B-B14F-4D97-AF65-F5344CB8AC3E}">
        <p14:creationId xmlns:p14="http://schemas.microsoft.com/office/powerpoint/2010/main" val="3099096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5A96C4-BCED-2248-B353-172F2CA96E49}"/>
              </a:ext>
            </a:extLst>
          </p:cNvPr>
          <p:cNvSpPr>
            <a:spLocks noGrp="1"/>
          </p:cNvSpPr>
          <p:nvPr>
            <p:ph sz="quarter" idx="10"/>
          </p:nvPr>
        </p:nvSpPr>
        <p:spPr>
          <a:xfrm>
            <a:off x="927185" y="214048"/>
            <a:ext cx="2961643" cy="404652"/>
          </a:xfrm>
        </p:spPr>
        <p:txBody>
          <a:bodyPr/>
          <a:lstStyle/>
          <a:p>
            <a:r>
              <a:rPr kumimoji="1" lang="zh-CN" altLang="en-US" dirty="0"/>
              <a:t>如果你想修改部分样式</a:t>
            </a:r>
          </a:p>
        </p:txBody>
      </p:sp>
      <p:pic>
        <p:nvPicPr>
          <p:cNvPr id="3" name="图片 2">
            <a:extLst>
              <a:ext uri="{FF2B5EF4-FFF2-40B4-BE49-F238E27FC236}">
                <a16:creationId xmlns:a16="http://schemas.microsoft.com/office/drawing/2014/main" id="{FB3EECE9-61E3-4C46-A084-3ECEB7C8C2FF}"/>
              </a:ext>
            </a:extLst>
          </p:cNvPr>
          <p:cNvPicPr>
            <a:picLocks noChangeAspect="1"/>
          </p:cNvPicPr>
          <p:nvPr/>
        </p:nvPicPr>
        <p:blipFill>
          <a:blip r:embed="rId2"/>
          <a:stretch>
            <a:fillRect/>
          </a:stretch>
        </p:blipFill>
        <p:spPr>
          <a:xfrm>
            <a:off x="2534744" y="822401"/>
            <a:ext cx="7122511" cy="1221593"/>
          </a:xfrm>
          <a:prstGeom prst="rect">
            <a:avLst/>
          </a:prstGeom>
        </p:spPr>
      </p:pic>
      <p:pic>
        <p:nvPicPr>
          <p:cNvPr id="4" name="图片 3">
            <a:extLst>
              <a:ext uri="{FF2B5EF4-FFF2-40B4-BE49-F238E27FC236}">
                <a16:creationId xmlns:a16="http://schemas.microsoft.com/office/drawing/2014/main" id="{B450BBE7-40CF-7145-A8C3-F7B3A67AEEEA}"/>
              </a:ext>
            </a:extLst>
          </p:cNvPr>
          <p:cNvPicPr>
            <a:picLocks noChangeAspect="1"/>
          </p:cNvPicPr>
          <p:nvPr/>
        </p:nvPicPr>
        <p:blipFill>
          <a:blip r:embed="rId3"/>
          <a:stretch>
            <a:fillRect/>
          </a:stretch>
        </p:blipFill>
        <p:spPr>
          <a:xfrm>
            <a:off x="2534743" y="2604626"/>
            <a:ext cx="7122511" cy="3677498"/>
          </a:xfrm>
          <a:prstGeom prst="rect">
            <a:avLst/>
          </a:prstGeom>
        </p:spPr>
      </p:pic>
      <p:sp>
        <p:nvSpPr>
          <p:cNvPr id="5" name="文本框 4">
            <a:extLst>
              <a:ext uri="{FF2B5EF4-FFF2-40B4-BE49-F238E27FC236}">
                <a16:creationId xmlns:a16="http://schemas.microsoft.com/office/drawing/2014/main" id="{0ED37BE6-3372-0447-B4F9-839B2AD7F242}"/>
              </a:ext>
            </a:extLst>
          </p:cNvPr>
          <p:cNvSpPr txBox="1"/>
          <p:nvPr/>
        </p:nvSpPr>
        <p:spPr>
          <a:xfrm>
            <a:off x="4430110" y="2043994"/>
            <a:ext cx="3331780" cy="276999"/>
          </a:xfrm>
          <a:prstGeom prst="rect">
            <a:avLst/>
          </a:prstGeom>
          <a:noFill/>
        </p:spPr>
        <p:txBody>
          <a:bodyPr wrap="square" rtlCol="0">
            <a:spAutoFit/>
          </a:bodyPr>
          <a:lstStyle/>
          <a:p>
            <a:pPr algn="ct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Step1: </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在</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视图</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中点击</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幻灯片母版</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endPar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B72FAB10-26D1-A249-929A-90498F6E8B48}"/>
              </a:ext>
            </a:extLst>
          </p:cNvPr>
          <p:cNvSpPr txBox="1"/>
          <p:nvPr/>
        </p:nvSpPr>
        <p:spPr>
          <a:xfrm>
            <a:off x="3097924" y="6282124"/>
            <a:ext cx="5996152" cy="276999"/>
          </a:xfrm>
          <a:prstGeom prst="rect">
            <a:avLst/>
          </a:prstGeom>
          <a:noFill/>
        </p:spPr>
        <p:txBody>
          <a:bodyPr wrap="square" rtlCol="0">
            <a:spAutoFit/>
          </a:bodyPr>
          <a:lstStyle/>
          <a:p>
            <a:pPr algn="ct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Step2: </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你可以充分调整界面元素并灵活使用</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格式刷</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进行替换</a:t>
            </a:r>
          </a:p>
        </p:txBody>
      </p:sp>
    </p:spTree>
    <p:extLst>
      <p:ext uri="{BB962C8B-B14F-4D97-AF65-F5344CB8AC3E}">
        <p14:creationId xmlns:p14="http://schemas.microsoft.com/office/powerpoint/2010/main" val="362890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F4EDBAA-5BBE-674C-A33D-5425EA6C06D6}"/>
              </a:ext>
            </a:extLst>
          </p:cNvPr>
          <p:cNvGrpSpPr/>
          <p:nvPr/>
        </p:nvGrpSpPr>
        <p:grpSpPr>
          <a:xfrm>
            <a:off x="220718" y="966904"/>
            <a:ext cx="2420495" cy="2124498"/>
            <a:chOff x="220718" y="966904"/>
            <a:chExt cx="2420495" cy="2124498"/>
          </a:xfrm>
        </p:grpSpPr>
        <p:grpSp>
          <p:nvGrpSpPr>
            <p:cNvPr id="4" name="组合 3">
              <a:extLst>
                <a:ext uri="{FF2B5EF4-FFF2-40B4-BE49-F238E27FC236}">
                  <a16:creationId xmlns:a16="http://schemas.microsoft.com/office/drawing/2014/main" id="{630D26BF-C513-C44F-BCF2-8C4AED0C00A2}"/>
                </a:ext>
              </a:extLst>
            </p:cNvPr>
            <p:cNvGrpSpPr/>
            <p:nvPr/>
          </p:nvGrpSpPr>
          <p:grpSpPr>
            <a:xfrm>
              <a:off x="687019" y="966904"/>
              <a:ext cx="1514545" cy="1495505"/>
              <a:chOff x="977515" y="1722512"/>
              <a:chExt cx="1034862" cy="1021852"/>
            </a:xfrm>
          </p:grpSpPr>
          <p:grpSp>
            <p:nvGrpSpPr>
              <p:cNvPr id="6" name="组合 5">
                <a:extLst>
                  <a:ext uri="{FF2B5EF4-FFF2-40B4-BE49-F238E27FC236}">
                    <a16:creationId xmlns:a16="http://schemas.microsoft.com/office/drawing/2014/main" id="{E56F6603-1A94-DE44-8A46-023B01665112}"/>
                  </a:ext>
                </a:extLst>
              </p:cNvPr>
              <p:cNvGrpSpPr/>
              <p:nvPr/>
            </p:nvGrpSpPr>
            <p:grpSpPr>
              <a:xfrm>
                <a:off x="977515" y="1722512"/>
                <a:ext cx="1034862" cy="1021852"/>
                <a:chOff x="1407352" y="2069368"/>
                <a:chExt cx="1484695" cy="1466030"/>
              </a:xfrm>
            </p:grpSpPr>
            <p:sp>
              <p:nvSpPr>
                <p:cNvPr id="8" name="椭圆 7">
                  <a:extLst>
                    <a:ext uri="{FF2B5EF4-FFF2-40B4-BE49-F238E27FC236}">
                      <a16:creationId xmlns:a16="http://schemas.microsoft.com/office/drawing/2014/main" id="{543E81F4-FC99-FA42-82F6-BB621EB42907}"/>
                    </a:ext>
                  </a:extLst>
                </p:cNvPr>
                <p:cNvSpPr/>
                <p:nvPr/>
              </p:nvSpPr>
              <p:spPr>
                <a:xfrm>
                  <a:off x="1407352" y="2069368"/>
                  <a:ext cx="1458570" cy="1458570"/>
                </a:xfrm>
                <a:prstGeom prst="ellipse">
                  <a:avLst/>
                </a:prstGeom>
                <a:gradFill flip="none" rotWithShape="1">
                  <a:gsLst>
                    <a:gs pos="41000">
                      <a:schemeClr val="tx1">
                        <a:alpha val="0"/>
                      </a:schemeClr>
                    </a:gs>
                    <a:gs pos="80000">
                      <a:srgbClr val="4A82E1"/>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CA298D5C-E47F-194F-839A-D2E704DBAADC}"/>
                    </a:ext>
                  </a:extLst>
                </p:cNvPr>
                <p:cNvSpPr/>
                <p:nvPr/>
              </p:nvSpPr>
              <p:spPr>
                <a:xfrm>
                  <a:off x="1433477" y="2076828"/>
                  <a:ext cx="1458570" cy="1458570"/>
                </a:xfrm>
                <a:prstGeom prst="ellipse">
                  <a:avLst/>
                </a:prstGeom>
                <a:gradFill flip="none" rotWithShape="1">
                  <a:gsLst>
                    <a:gs pos="23000">
                      <a:schemeClr val="tx1">
                        <a:alpha val="0"/>
                      </a:schemeClr>
                    </a:gs>
                    <a:gs pos="87000">
                      <a:srgbClr val="4A82E1"/>
                    </a:gs>
                  </a:gsLst>
                  <a:path path="circle">
                    <a:fillToRect t="100000" r="100000"/>
                  </a:path>
                  <a:tileRect l="-100000" b="-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A33D1F9-8DAF-064C-85E5-644B3318D8C6}"/>
                    </a:ext>
                  </a:extLst>
                </p:cNvPr>
                <p:cNvSpPr/>
                <p:nvPr/>
              </p:nvSpPr>
              <p:spPr>
                <a:xfrm>
                  <a:off x="1411942" y="2076828"/>
                  <a:ext cx="1458570" cy="1458570"/>
                </a:xfrm>
                <a:prstGeom prst="ellipse">
                  <a:avLst/>
                </a:prstGeom>
                <a:gradFill flip="none" rotWithShape="1">
                  <a:gsLst>
                    <a:gs pos="42000">
                      <a:schemeClr val="tx1">
                        <a:alpha val="0"/>
                      </a:schemeClr>
                    </a:gs>
                    <a:gs pos="77000">
                      <a:schemeClr val="accent1">
                        <a:lumMod val="75000"/>
                      </a:schemeClr>
                    </a:gs>
                  </a:gsLst>
                  <a:path path="circle">
                    <a:fillToRect l="100000" b="100000"/>
                  </a:path>
                  <a:tileRect t="-100000" r="-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形 6" descr="地球">
                <a:extLst>
                  <a:ext uri="{FF2B5EF4-FFF2-40B4-BE49-F238E27FC236}">
                    <a16:creationId xmlns:a16="http://schemas.microsoft.com/office/drawing/2014/main" id="{ADF12004-B9C3-F842-AB61-F84D11ACD7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4792" y="1853413"/>
                <a:ext cx="754850" cy="754850"/>
              </a:xfrm>
              <a:prstGeom prst="rect">
                <a:avLst/>
              </a:prstGeom>
            </p:spPr>
          </p:pic>
        </p:grpSp>
        <p:sp>
          <p:nvSpPr>
            <p:cNvPr id="5" name="文本框 4">
              <a:extLst>
                <a:ext uri="{FF2B5EF4-FFF2-40B4-BE49-F238E27FC236}">
                  <a16:creationId xmlns:a16="http://schemas.microsoft.com/office/drawing/2014/main" id="{7B475154-9617-C74E-9DD9-58872C741F72}"/>
                </a:ext>
              </a:extLst>
            </p:cNvPr>
            <p:cNvSpPr txBox="1"/>
            <p:nvPr/>
          </p:nvSpPr>
          <p:spPr>
            <a:xfrm>
              <a:off x="220718" y="2568182"/>
              <a:ext cx="2420495" cy="523220"/>
            </a:xfrm>
            <a:prstGeom prst="rect">
              <a:avLst/>
            </a:prstGeom>
            <a:noFill/>
          </p:spPr>
          <p:txBody>
            <a:bodyPr wrap="square" rtlCol="0">
              <a:spAutoFit/>
            </a:bodyPr>
            <a:lstStyle/>
            <a:p>
              <a:pPr algn="ctr"/>
              <a:r>
                <a:rPr kumimoji="1" lang="en-US" altLang="zh-CN" sz="2800" b="1" dirty="0">
                  <a:solidFill>
                    <a:srgbClr val="4571C4"/>
                  </a:solidFill>
                  <a:latin typeface="Impact" panose="020B0806030902050204" pitchFamily="34" charset="0"/>
                  <a:ea typeface="Microsoft YaHei" panose="020B0503020204020204" pitchFamily="34" charset="-122"/>
                </a:rPr>
                <a:t>01</a:t>
              </a:r>
              <a:r>
                <a:rPr kumimoji="1" lang="zh-CN" altLang="en-US" sz="2800" b="1" dirty="0">
                  <a:solidFill>
                    <a:srgbClr val="4571C4"/>
                  </a:solidFill>
                  <a:latin typeface="Impact" panose="020B0806030902050204" pitchFamily="34" charset="0"/>
                  <a:ea typeface="Microsoft YaHei" panose="020B0503020204020204" pitchFamily="34" charset="-122"/>
                </a:rPr>
                <a:t>  </a:t>
              </a:r>
              <a:r>
                <a:rPr kumimoji="1" lang="zh-CN" altLang="en-US" sz="2800" b="1" dirty="0">
                  <a:solidFill>
                    <a:srgbClr val="4571C4"/>
                  </a:solidFill>
                  <a:latin typeface="Microsoft YaHei" panose="020B0503020204020204" pitchFamily="34" charset="-122"/>
                  <a:ea typeface="Microsoft YaHei" panose="020B0503020204020204" pitchFamily="34" charset="-122"/>
                </a:rPr>
                <a:t>研究背景</a:t>
              </a:r>
            </a:p>
          </p:txBody>
        </p:sp>
      </p:grpSp>
      <p:sp>
        <p:nvSpPr>
          <p:cNvPr id="11" name="文本框 10">
            <a:extLst>
              <a:ext uri="{FF2B5EF4-FFF2-40B4-BE49-F238E27FC236}">
                <a16:creationId xmlns:a16="http://schemas.microsoft.com/office/drawing/2014/main" id="{406D1205-758D-7F47-9875-8A1988C4DEC6}"/>
              </a:ext>
            </a:extLst>
          </p:cNvPr>
          <p:cNvSpPr txBox="1"/>
          <p:nvPr/>
        </p:nvSpPr>
        <p:spPr>
          <a:xfrm>
            <a:off x="690361" y="314257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可以用来做目录</a:t>
            </a:r>
          </a:p>
        </p:txBody>
      </p:sp>
      <p:sp>
        <p:nvSpPr>
          <p:cNvPr id="12" name="文本框 11">
            <a:extLst>
              <a:ext uri="{FF2B5EF4-FFF2-40B4-BE49-F238E27FC236}">
                <a16:creationId xmlns:a16="http://schemas.microsoft.com/office/drawing/2014/main" id="{5EBF741D-01EB-814D-93E5-50DA46E80247}"/>
              </a:ext>
            </a:extLst>
          </p:cNvPr>
          <p:cNvSpPr txBox="1"/>
          <p:nvPr/>
        </p:nvSpPr>
        <p:spPr>
          <a:xfrm>
            <a:off x="2464487" y="-66253"/>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13" name="文本框 12">
            <a:extLst>
              <a:ext uri="{FF2B5EF4-FFF2-40B4-BE49-F238E27FC236}">
                <a16:creationId xmlns:a16="http://schemas.microsoft.com/office/drawing/2014/main" id="{CB2E3E2C-EDA0-4C48-A4E2-471D28388A3A}"/>
              </a:ext>
            </a:extLst>
          </p:cNvPr>
          <p:cNvSpPr txBox="1"/>
          <p:nvPr/>
        </p:nvSpPr>
        <p:spPr>
          <a:xfrm>
            <a:off x="3565174" y="314257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目录页数字标题</a:t>
            </a:r>
          </a:p>
        </p:txBody>
      </p:sp>
      <p:grpSp>
        <p:nvGrpSpPr>
          <p:cNvPr id="14" name="组合 13">
            <a:extLst>
              <a:ext uri="{FF2B5EF4-FFF2-40B4-BE49-F238E27FC236}">
                <a16:creationId xmlns:a16="http://schemas.microsoft.com/office/drawing/2014/main" id="{CFF57A7E-82B0-8A4F-9DA1-8353D37F93F0}"/>
              </a:ext>
            </a:extLst>
          </p:cNvPr>
          <p:cNvGrpSpPr/>
          <p:nvPr/>
        </p:nvGrpSpPr>
        <p:grpSpPr>
          <a:xfrm>
            <a:off x="6499677" y="561045"/>
            <a:ext cx="6025068" cy="1354123"/>
            <a:chOff x="2215043" y="2695358"/>
            <a:chExt cx="6025068" cy="1354123"/>
          </a:xfrm>
        </p:grpSpPr>
        <p:sp>
          <p:nvSpPr>
            <p:cNvPr id="15" name="文本框 14">
              <a:extLst>
                <a:ext uri="{FF2B5EF4-FFF2-40B4-BE49-F238E27FC236}">
                  <a16:creationId xmlns:a16="http://schemas.microsoft.com/office/drawing/2014/main" id="{24855573-551F-0D45-862C-E679CDA7341D}"/>
                </a:ext>
              </a:extLst>
            </p:cNvPr>
            <p:cNvSpPr txBox="1"/>
            <p:nvPr/>
          </p:nvSpPr>
          <p:spPr>
            <a:xfrm>
              <a:off x="2215043" y="2695358"/>
              <a:ext cx="1318422" cy="523220"/>
            </a:xfrm>
            <a:prstGeom prst="rect">
              <a:avLst/>
            </a:prstGeom>
            <a:noFill/>
          </p:spPr>
          <p:txBody>
            <a:bodyPr wrap="square" rtlCol="0">
              <a:spAutoFit/>
            </a:bodyPr>
            <a:lstStyle/>
            <a:p>
              <a:r>
                <a:rPr kumimoji="1" lang="zh-CN" altLang="en-US" sz="2800" b="1" dirty="0">
                  <a:solidFill>
                    <a:srgbClr val="4A82E1"/>
                  </a:solidFill>
                  <a:latin typeface="Arial" panose="020B0604020202020204" pitchFamily="34" charset="0"/>
                  <a:ea typeface="微软雅黑" panose="020B0503020204020204" pitchFamily="34" charset="-122"/>
                </a:rPr>
                <a:t>意义</a:t>
              </a:r>
            </a:p>
          </p:txBody>
        </p:sp>
        <p:sp>
          <p:nvSpPr>
            <p:cNvPr id="16" name="文本框 15">
              <a:extLst>
                <a:ext uri="{FF2B5EF4-FFF2-40B4-BE49-F238E27FC236}">
                  <a16:creationId xmlns:a16="http://schemas.microsoft.com/office/drawing/2014/main" id="{7A9DA43E-2A25-E44F-92A8-AB7F5A4E71C5}"/>
                </a:ext>
              </a:extLst>
            </p:cNvPr>
            <p:cNvSpPr txBox="1"/>
            <p:nvPr/>
          </p:nvSpPr>
          <p:spPr>
            <a:xfrm>
              <a:off x="2215043" y="3341595"/>
              <a:ext cx="6025068" cy="707886"/>
            </a:xfrm>
            <a:prstGeom prst="rect">
              <a:avLst/>
            </a:prstGeom>
            <a:noFill/>
          </p:spPr>
          <p:txBody>
            <a:bodyPr wrap="square" rtlCol="0">
              <a:spAutoFit/>
            </a:bodyPr>
            <a:lstStyle/>
            <a:p>
              <a:pPr algn="l"/>
              <a:r>
                <a:rPr kumimoji="1" lang="zh-CN" altLang="en-US" sz="2000" spc="110" dirty="0">
                  <a:latin typeface="Arial" panose="020B0604020202020204" pitchFamily="34" charset="0"/>
                  <a:ea typeface="微软雅黑" panose="020B0503020204020204" pitchFamily="34" charset="-122"/>
                </a:rPr>
                <a:t>高效、高质量的三维重建</a:t>
              </a:r>
              <a:endParaRPr kumimoji="1" lang="en-US" altLang="zh-CN" sz="2000" spc="110" dirty="0">
                <a:latin typeface="Arial" panose="020B0604020202020204" pitchFamily="34" charset="0"/>
                <a:ea typeface="微软雅黑" panose="020B0503020204020204" pitchFamily="34" charset="-122"/>
              </a:endParaRPr>
            </a:p>
            <a:p>
              <a:pPr algn="l"/>
              <a:r>
                <a:rPr kumimoji="1" lang="zh-CN" altLang="en-US" sz="2000" spc="110" dirty="0">
                  <a:latin typeface="Arial" panose="020B0604020202020204" pitchFamily="34" charset="0"/>
                  <a:ea typeface="微软雅黑" panose="020B0503020204020204" pitchFamily="34" charset="-122"/>
                </a:rPr>
                <a:t>对土木工程</a:t>
              </a:r>
              <a:r>
                <a:rPr kumimoji="1" lang="zh-CN" altLang="en-US" sz="2000" b="1" spc="110" dirty="0">
                  <a:solidFill>
                    <a:srgbClr val="4A82E1"/>
                  </a:solidFill>
                  <a:latin typeface="Arial" panose="020B0604020202020204" pitchFamily="34" charset="0"/>
                  <a:ea typeface="微软雅黑" panose="020B0503020204020204" pitchFamily="34" charset="-122"/>
                </a:rPr>
                <a:t>智能化</a:t>
              </a:r>
              <a:r>
                <a:rPr kumimoji="1" lang="zh-CN" altLang="en-US" sz="2000" spc="110" dirty="0">
                  <a:latin typeface="Arial" panose="020B0604020202020204" pitchFamily="34" charset="0"/>
                  <a:ea typeface="微软雅黑" panose="020B0503020204020204" pitchFamily="34" charset="-122"/>
                </a:rPr>
                <a:t>、</a:t>
              </a:r>
              <a:r>
                <a:rPr kumimoji="1" lang="zh-CN" altLang="en-US" sz="2000" b="1" spc="110" dirty="0">
                  <a:solidFill>
                    <a:srgbClr val="4A82E1"/>
                  </a:solidFill>
                  <a:latin typeface="Arial" panose="020B0604020202020204" pitchFamily="34" charset="0"/>
                  <a:ea typeface="微软雅黑" panose="020B0503020204020204" pitchFamily="34" charset="-122"/>
                </a:rPr>
                <a:t>数字化转型</a:t>
              </a:r>
              <a:r>
                <a:rPr kumimoji="1" lang="zh-CN" altLang="en-US" sz="2000" spc="110" dirty="0">
                  <a:latin typeface="Arial" panose="020B0604020202020204" pitchFamily="34" charset="0"/>
                  <a:ea typeface="微软雅黑" panose="020B0503020204020204" pitchFamily="34" charset="-122"/>
                </a:rPr>
                <a:t>具有重要意义</a:t>
              </a:r>
            </a:p>
          </p:txBody>
        </p:sp>
      </p:grpSp>
      <p:sp>
        <p:nvSpPr>
          <p:cNvPr id="17" name="文本框 16">
            <a:extLst>
              <a:ext uri="{FF2B5EF4-FFF2-40B4-BE49-F238E27FC236}">
                <a16:creationId xmlns:a16="http://schemas.microsoft.com/office/drawing/2014/main" id="{408AE801-EE1B-5440-A787-D45DCEFA57D5}"/>
              </a:ext>
            </a:extLst>
          </p:cNvPr>
          <p:cNvSpPr txBox="1"/>
          <p:nvPr/>
        </p:nvSpPr>
        <p:spPr>
          <a:xfrm>
            <a:off x="8306092" y="196701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文字段落样式</a:t>
            </a:r>
          </a:p>
        </p:txBody>
      </p:sp>
      <p:sp>
        <p:nvSpPr>
          <p:cNvPr id="18" name="矩形: 圆角 17">
            <a:extLst>
              <a:ext uri="{FF2B5EF4-FFF2-40B4-BE49-F238E27FC236}">
                <a16:creationId xmlns:a16="http://schemas.microsoft.com/office/drawing/2014/main" id="{52287261-DB13-DD4C-B0FB-328E6175C051}"/>
              </a:ext>
            </a:extLst>
          </p:cNvPr>
          <p:cNvSpPr/>
          <p:nvPr/>
        </p:nvSpPr>
        <p:spPr>
          <a:xfrm>
            <a:off x="624861" y="3893424"/>
            <a:ext cx="3941379" cy="813125"/>
          </a:xfrm>
          <a:prstGeom prst="roundRect">
            <a:avLst>
              <a:gd name="adj" fmla="val 9331"/>
            </a:avLst>
          </a:prstGeom>
          <a:solidFill>
            <a:srgbClr val="9A01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rPr>
              <a:t>无监督学习多视点三维重建方法</a:t>
            </a:r>
            <a:endParaRPr lang="en-US" altLang="zh-CN"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ABAB6E7B-9C6E-BB4A-89F0-FC8DB5F5A695}"/>
              </a:ext>
            </a:extLst>
          </p:cNvPr>
          <p:cNvSpPr txBox="1"/>
          <p:nvPr/>
        </p:nvSpPr>
        <p:spPr>
          <a:xfrm>
            <a:off x="1697232" y="4831166"/>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重点标注</a:t>
            </a:r>
          </a:p>
        </p:txBody>
      </p:sp>
      <p:grpSp>
        <p:nvGrpSpPr>
          <p:cNvPr id="36" name="组合 35">
            <a:extLst>
              <a:ext uri="{FF2B5EF4-FFF2-40B4-BE49-F238E27FC236}">
                <a16:creationId xmlns:a16="http://schemas.microsoft.com/office/drawing/2014/main" id="{09B373FC-0EE6-814C-80F8-68A0AC27E729}"/>
              </a:ext>
            </a:extLst>
          </p:cNvPr>
          <p:cNvGrpSpPr/>
          <p:nvPr/>
        </p:nvGrpSpPr>
        <p:grpSpPr>
          <a:xfrm>
            <a:off x="2021939" y="6022792"/>
            <a:ext cx="9014143" cy="446713"/>
            <a:chOff x="2021939" y="5946120"/>
            <a:chExt cx="9014143" cy="446713"/>
          </a:xfrm>
        </p:grpSpPr>
        <p:sp>
          <p:nvSpPr>
            <p:cNvPr id="20" name="圆角矩形 19">
              <a:extLst>
                <a:ext uri="{FF2B5EF4-FFF2-40B4-BE49-F238E27FC236}">
                  <a16:creationId xmlns:a16="http://schemas.microsoft.com/office/drawing/2014/main" id="{B54E7A5F-F3C4-AC47-A428-91E2042B3593}"/>
                </a:ext>
              </a:extLst>
            </p:cNvPr>
            <p:cNvSpPr/>
            <p:nvPr/>
          </p:nvSpPr>
          <p:spPr>
            <a:xfrm>
              <a:off x="2021939" y="5955580"/>
              <a:ext cx="1360000" cy="434831"/>
            </a:xfrm>
            <a:prstGeom prst="round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数据采集</a:t>
              </a:r>
            </a:p>
          </p:txBody>
        </p:sp>
        <p:sp>
          <p:nvSpPr>
            <p:cNvPr id="21" name="圆角矩形 20">
              <a:extLst>
                <a:ext uri="{FF2B5EF4-FFF2-40B4-BE49-F238E27FC236}">
                  <a16:creationId xmlns:a16="http://schemas.microsoft.com/office/drawing/2014/main" id="{AA8CF19E-4AB8-B745-B062-9C5DEAF7ABF4}"/>
                </a:ext>
              </a:extLst>
            </p:cNvPr>
            <p:cNvSpPr/>
            <p:nvPr/>
          </p:nvSpPr>
          <p:spPr>
            <a:xfrm>
              <a:off x="4336974" y="5958002"/>
              <a:ext cx="1360000" cy="434831"/>
            </a:xfrm>
            <a:prstGeom prst="round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稀疏重建</a:t>
              </a:r>
            </a:p>
          </p:txBody>
        </p:sp>
        <p:sp>
          <p:nvSpPr>
            <p:cNvPr id="22" name="圆角矩形 21">
              <a:extLst>
                <a:ext uri="{FF2B5EF4-FFF2-40B4-BE49-F238E27FC236}">
                  <a16:creationId xmlns:a16="http://schemas.microsoft.com/office/drawing/2014/main" id="{9DCF7D3B-F9C4-1A48-B2AC-D3C0991E8F8C}"/>
                </a:ext>
              </a:extLst>
            </p:cNvPr>
            <p:cNvSpPr/>
            <p:nvPr/>
          </p:nvSpPr>
          <p:spPr>
            <a:xfrm>
              <a:off x="6647628" y="5955580"/>
              <a:ext cx="1360000" cy="434831"/>
            </a:xfrm>
            <a:prstGeom prst="roundRect">
              <a:avLst/>
            </a:prstGeom>
            <a:solidFill>
              <a:srgbClr val="4A82E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深度图估计</a:t>
              </a:r>
            </a:p>
          </p:txBody>
        </p:sp>
        <p:sp>
          <p:nvSpPr>
            <p:cNvPr id="23" name="圆角矩形 22">
              <a:extLst>
                <a:ext uri="{FF2B5EF4-FFF2-40B4-BE49-F238E27FC236}">
                  <a16:creationId xmlns:a16="http://schemas.microsoft.com/office/drawing/2014/main" id="{5EF303C1-13E6-3D4F-A5E4-29337D7C9A3C}"/>
                </a:ext>
              </a:extLst>
            </p:cNvPr>
            <p:cNvSpPr/>
            <p:nvPr/>
          </p:nvSpPr>
          <p:spPr>
            <a:xfrm>
              <a:off x="9155240" y="5946120"/>
              <a:ext cx="1360000" cy="434831"/>
            </a:xfrm>
            <a:prstGeom prst="roundRect">
              <a:avLst/>
            </a:prstGeom>
            <a:solidFill>
              <a:schemeClr val="accent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稠密重建</a:t>
              </a:r>
            </a:p>
          </p:txBody>
        </p:sp>
        <p:sp>
          <p:nvSpPr>
            <p:cNvPr id="24" name="右箭头 23">
              <a:extLst>
                <a:ext uri="{FF2B5EF4-FFF2-40B4-BE49-F238E27FC236}">
                  <a16:creationId xmlns:a16="http://schemas.microsoft.com/office/drawing/2014/main" id="{CF1047C2-0D7F-1E42-B110-6D3F09C36A87}"/>
                </a:ext>
              </a:extLst>
            </p:cNvPr>
            <p:cNvSpPr/>
            <p:nvPr/>
          </p:nvSpPr>
          <p:spPr>
            <a:xfrm>
              <a:off x="3560245" y="6107622"/>
              <a:ext cx="627555" cy="118185"/>
            </a:xfrm>
            <a:prstGeom prst="rightArrow">
              <a:avLst/>
            </a:prstGeom>
            <a:gradFill flip="none" rotWithShape="1">
              <a:gsLst>
                <a:gs pos="99000">
                  <a:schemeClr val="accent1">
                    <a:lumMod val="40000"/>
                    <a:lumOff val="60000"/>
                  </a:schemeClr>
                </a:gs>
                <a:gs pos="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5" name="右箭头 24">
              <a:extLst>
                <a:ext uri="{FF2B5EF4-FFF2-40B4-BE49-F238E27FC236}">
                  <a16:creationId xmlns:a16="http://schemas.microsoft.com/office/drawing/2014/main" id="{DDC1E8C0-7540-3E40-BBC5-209A5880927D}"/>
                </a:ext>
              </a:extLst>
            </p:cNvPr>
            <p:cNvSpPr/>
            <p:nvPr/>
          </p:nvSpPr>
          <p:spPr>
            <a:xfrm>
              <a:off x="5807537" y="6122925"/>
              <a:ext cx="662847" cy="121058"/>
            </a:xfrm>
            <a:prstGeom prst="rightArrow">
              <a:avLst/>
            </a:prstGeom>
            <a:gradFill flip="none" rotWithShape="1">
              <a:gsLst>
                <a:gs pos="100000">
                  <a:schemeClr val="accent1">
                    <a:lumMod val="60000"/>
                    <a:lumOff val="40000"/>
                  </a:schemeClr>
                </a:gs>
                <a:gs pos="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6" name="右箭头 25">
              <a:extLst>
                <a:ext uri="{FF2B5EF4-FFF2-40B4-BE49-F238E27FC236}">
                  <a16:creationId xmlns:a16="http://schemas.microsoft.com/office/drawing/2014/main" id="{05290E7E-0CCE-3241-BB8A-2D12453A105A}"/>
                </a:ext>
              </a:extLst>
            </p:cNvPr>
            <p:cNvSpPr/>
            <p:nvPr/>
          </p:nvSpPr>
          <p:spPr>
            <a:xfrm>
              <a:off x="8161463" y="6104114"/>
              <a:ext cx="839942" cy="130734"/>
            </a:xfrm>
            <a:prstGeom prst="rightArrow">
              <a:avLst/>
            </a:prstGeom>
            <a:gradFill flip="none" rotWithShape="1">
              <a:gsLst>
                <a:gs pos="100000">
                  <a:srgbClr val="3F70C4"/>
                </a:gs>
                <a:gs pos="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7" name="右箭头 26">
              <a:extLst>
                <a:ext uri="{FF2B5EF4-FFF2-40B4-BE49-F238E27FC236}">
                  <a16:creationId xmlns:a16="http://schemas.microsoft.com/office/drawing/2014/main" id="{549C3C84-1D14-AE4B-A949-8F879B874546}"/>
                </a:ext>
              </a:extLst>
            </p:cNvPr>
            <p:cNvSpPr/>
            <p:nvPr/>
          </p:nvSpPr>
          <p:spPr>
            <a:xfrm>
              <a:off x="10669075" y="6113249"/>
              <a:ext cx="367007" cy="130734"/>
            </a:xfrm>
            <a:prstGeom prst="rightArrow">
              <a:avLst/>
            </a:prstGeom>
            <a:gradFill flip="none" rotWithShape="1">
              <a:gsLst>
                <a:gs pos="0">
                  <a:srgbClr val="3F70C4"/>
                </a:gs>
                <a:gs pos="99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grpSp>
      <p:sp>
        <p:nvSpPr>
          <p:cNvPr id="28" name="文本框 27">
            <a:extLst>
              <a:ext uri="{FF2B5EF4-FFF2-40B4-BE49-F238E27FC236}">
                <a16:creationId xmlns:a16="http://schemas.microsoft.com/office/drawing/2014/main" id="{9421895B-C61A-9A4D-9F05-611D5E97B7DB}"/>
              </a:ext>
            </a:extLst>
          </p:cNvPr>
          <p:cNvSpPr txBox="1"/>
          <p:nvPr/>
        </p:nvSpPr>
        <p:spPr>
          <a:xfrm>
            <a:off x="5328745" y="6530588"/>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步骤流程</a:t>
            </a:r>
          </a:p>
        </p:txBody>
      </p:sp>
      <p:sp>
        <p:nvSpPr>
          <p:cNvPr id="29" name="右箭头 28">
            <a:extLst>
              <a:ext uri="{FF2B5EF4-FFF2-40B4-BE49-F238E27FC236}">
                <a16:creationId xmlns:a16="http://schemas.microsoft.com/office/drawing/2014/main" id="{562441A6-AF61-6744-B3AE-B48E1DF87C34}"/>
              </a:ext>
            </a:extLst>
          </p:cNvPr>
          <p:cNvSpPr/>
          <p:nvPr/>
        </p:nvSpPr>
        <p:spPr>
          <a:xfrm>
            <a:off x="1105053" y="5211113"/>
            <a:ext cx="1184358" cy="376755"/>
          </a:xfrm>
          <a:prstGeom prst="rightArrow">
            <a:avLst/>
          </a:prstGeom>
          <a:gradFill flip="none" rotWithShape="1">
            <a:gsLst>
              <a:gs pos="0">
                <a:srgbClr val="4A82E1"/>
              </a:gs>
              <a:gs pos="100000">
                <a:srgbClr val="3F70C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0" name="表格 29">
            <a:extLst>
              <a:ext uri="{FF2B5EF4-FFF2-40B4-BE49-F238E27FC236}">
                <a16:creationId xmlns:a16="http://schemas.microsoft.com/office/drawing/2014/main" id="{D3D8447F-DA4A-C948-B724-EA0079FFE911}"/>
              </a:ext>
            </a:extLst>
          </p:cNvPr>
          <p:cNvGraphicFramePr>
            <a:graphicFrameLocks noGrp="1"/>
          </p:cNvGraphicFramePr>
          <p:nvPr>
            <p:extLst>
              <p:ext uri="{D42A27DB-BD31-4B8C-83A1-F6EECF244321}">
                <p14:modId xmlns:p14="http://schemas.microsoft.com/office/powerpoint/2010/main" val="3120326276"/>
              </p:ext>
            </p:extLst>
          </p:nvPr>
        </p:nvGraphicFramePr>
        <p:xfrm>
          <a:off x="6499677" y="2881733"/>
          <a:ext cx="5101864" cy="1981313"/>
        </p:xfrm>
        <a:graphic>
          <a:graphicData uri="http://schemas.openxmlformats.org/drawingml/2006/table">
            <a:tbl>
              <a:tblPr firstRow="1" firstCol="1" bandRow="1">
                <a:tableStyleId>{5C22544A-7EE6-4342-B048-85BDC9FD1C3A}</a:tableStyleId>
              </a:tblPr>
              <a:tblGrid>
                <a:gridCol w="2196388">
                  <a:extLst>
                    <a:ext uri="{9D8B030D-6E8A-4147-A177-3AD203B41FA5}">
                      <a16:colId xmlns:a16="http://schemas.microsoft.com/office/drawing/2014/main" val="2122011835"/>
                    </a:ext>
                  </a:extLst>
                </a:gridCol>
                <a:gridCol w="967834">
                  <a:extLst>
                    <a:ext uri="{9D8B030D-6E8A-4147-A177-3AD203B41FA5}">
                      <a16:colId xmlns:a16="http://schemas.microsoft.com/office/drawing/2014/main" val="3013451030"/>
                    </a:ext>
                  </a:extLst>
                </a:gridCol>
                <a:gridCol w="968821">
                  <a:extLst>
                    <a:ext uri="{9D8B030D-6E8A-4147-A177-3AD203B41FA5}">
                      <a16:colId xmlns:a16="http://schemas.microsoft.com/office/drawing/2014/main" val="2987775503"/>
                    </a:ext>
                  </a:extLst>
                </a:gridCol>
                <a:gridCol w="968821">
                  <a:extLst>
                    <a:ext uri="{9D8B030D-6E8A-4147-A177-3AD203B41FA5}">
                      <a16:colId xmlns:a16="http://schemas.microsoft.com/office/drawing/2014/main" val="2927285286"/>
                    </a:ext>
                  </a:extLst>
                </a:gridCol>
              </a:tblGrid>
              <a:tr h="416186">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extLst>
                  <a:ext uri="{0D108BD9-81ED-4DB2-BD59-A6C34878D82A}">
                    <a16:rowId xmlns:a16="http://schemas.microsoft.com/office/drawing/2014/main" val="1052657132"/>
                  </a:ext>
                </a:extLst>
              </a:tr>
              <a:tr h="521709">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1612984743"/>
                  </a:ext>
                </a:extLst>
              </a:tr>
              <a:tr h="521709">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4114617241"/>
                  </a:ext>
                </a:extLst>
              </a:tr>
              <a:tr h="521709">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1007291890"/>
                  </a:ext>
                </a:extLst>
              </a:tr>
            </a:tbl>
          </a:graphicData>
        </a:graphic>
      </p:graphicFrame>
      <p:sp>
        <p:nvSpPr>
          <p:cNvPr id="31" name="文本框 30">
            <a:extLst>
              <a:ext uri="{FF2B5EF4-FFF2-40B4-BE49-F238E27FC236}">
                <a16:creationId xmlns:a16="http://schemas.microsoft.com/office/drawing/2014/main" id="{21CAEFC8-EE97-0D45-B494-2B76506D87D5}"/>
              </a:ext>
            </a:extLst>
          </p:cNvPr>
          <p:cNvSpPr txBox="1"/>
          <p:nvPr/>
        </p:nvSpPr>
        <p:spPr>
          <a:xfrm>
            <a:off x="8516041" y="4988917"/>
            <a:ext cx="1069136"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表格</a:t>
            </a:r>
          </a:p>
        </p:txBody>
      </p:sp>
      <p:sp>
        <p:nvSpPr>
          <p:cNvPr id="32" name="矩形 31">
            <a:extLst>
              <a:ext uri="{FF2B5EF4-FFF2-40B4-BE49-F238E27FC236}">
                <a16:creationId xmlns:a16="http://schemas.microsoft.com/office/drawing/2014/main" id="{222FFD9C-1964-A047-95AE-5E021F9A63D5}"/>
              </a:ext>
            </a:extLst>
          </p:cNvPr>
          <p:cNvSpPr/>
          <p:nvPr/>
        </p:nvSpPr>
        <p:spPr>
          <a:xfrm>
            <a:off x="2521266" y="5345394"/>
            <a:ext cx="1811163" cy="106283"/>
          </a:xfrm>
          <a:prstGeom prst="rect">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文本框 32">
            <a:extLst>
              <a:ext uri="{FF2B5EF4-FFF2-40B4-BE49-F238E27FC236}">
                <a16:creationId xmlns:a16="http://schemas.microsoft.com/office/drawing/2014/main" id="{06C5A65F-9F6D-724D-8D27-16C4A8D9FD84}"/>
              </a:ext>
            </a:extLst>
          </p:cNvPr>
          <p:cNvSpPr txBox="1"/>
          <p:nvPr/>
        </p:nvSpPr>
        <p:spPr>
          <a:xfrm>
            <a:off x="1696015" y="5606487"/>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引导符号</a:t>
            </a:r>
          </a:p>
        </p:txBody>
      </p:sp>
      <p:sp>
        <p:nvSpPr>
          <p:cNvPr id="2" name="内容占位符 1">
            <a:extLst>
              <a:ext uri="{FF2B5EF4-FFF2-40B4-BE49-F238E27FC236}">
                <a16:creationId xmlns:a16="http://schemas.microsoft.com/office/drawing/2014/main" id="{2C71FCE4-6F91-A847-ABBA-491F0AA429C5}"/>
              </a:ext>
            </a:extLst>
          </p:cNvPr>
          <p:cNvSpPr>
            <a:spLocks noGrp="1"/>
          </p:cNvSpPr>
          <p:nvPr>
            <p:ph sz="quarter" idx="10"/>
          </p:nvPr>
        </p:nvSpPr>
        <p:spPr/>
        <p:txBody>
          <a:bodyPr/>
          <a:lstStyle/>
          <a:p>
            <a:r>
              <a:rPr kumimoji="1" lang="zh-CN" altLang="en-US" dirty="0"/>
              <a:t>资源和示例</a:t>
            </a:r>
          </a:p>
        </p:txBody>
      </p:sp>
    </p:spTree>
    <p:extLst>
      <p:ext uri="{BB962C8B-B14F-4D97-AF65-F5344CB8AC3E}">
        <p14:creationId xmlns:p14="http://schemas.microsoft.com/office/powerpoint/2010/main" val="34712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40CB50-82ED-9D47-B265-A43FD755B343}"/>
              </a:ext>
            </a:extLst>
          </p:cNvPr>
          <p:cNvSpPr>
            <a:spLocks noGrp="1"/>
          </p:cNvSpPr>
          <p:nvPr>
            <p:ph sz="quarter" idx="10"/>
          </p:nvPr>
        </p:nvSpPr>
        <p:spPr/>
        <p:txBody>
          <a:bodyPr/>
          <a:lstStyle/>
          <a:p>
            <a:endParaRPr kumimoji="1" lang="zh-CN" altLang="en-US"/>
          </a:p>
        </p:txBody>
      </p:sp>
      <p:sp>
        <p:nvSpPr>
          <p:cNvPr id="3" name="内容占位符 2">
            <a:extLst>
              <a:ext uri="{FF2B5EF4-FFF2-40B4-BE49-F238E27FC236}">
                <a16:creationId xmlns:a16="http://schemas.microsoft.com/office/drawing/2014/main" id="{B436FDC4-CEC4-1B4F-889E-BE578FF199EA}"/>
              </a:ext>
            </a:extLst>
          </p:cNvPr>
          <p:cNvSpPr>
            <a:spLocks noGrp="1"/>
          </p:cNvSpPr>
          <p:nvPr>
            <p:ph sz="quarter" idx="11"/>
          </p:nvPr>
        </p:nvSpPr>
        <p:spPr/>
        <p:txBody>
          <a:bodyPr/>
          <a:lstStyle/>
          <a:p>
            <a:endParaRPr kumimoji="1" lang="zh-CN" altLang="en-US"/>
          </a:p>
        </p:txBody>
      </p:sp>
      <p:sp>
        <p:nvSpPr>
          <p:cNvPr id="4" name="矩形 3">
            <a:extLst>
              <a:ext uri="{FF2B5EF4-FFF2-40B4-BE49-F238E27FC236}">
                <a16:creationId xmlns:a16="http://schemas.microsoft.com/office/drawing/2014/main" id="{0E4E838D-7233-384F-91DD-D0A9854AA60D}"/>
              </a:ext>
            </a:extLst>
          </p:cNvPr>
          <p:cNvSpPr/>
          <p:nvPr/>
        </p:nvSpPr>
        <p:spPr>
          <a:xfrm>
            <a:off x="2063673" y="6263191"/>
            <a:ext cx="8064649" cy="286232"/>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答辩人</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张喆	学号</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1754060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方向</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数字媒体	指导老师</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张荣庆</a:t>
            </a:r>
          </a:p>
        </p:txBody>
      </p:sp>
    </p:spTree>
    <p:extLst>
      <p:ext uri="{BB962C8B-B14F-4D97-AF65-F5344CB8AC3E}">
        <p14:creationId xmlns:p14="http://schemas.microsoft.com/office/powerpoint/2010/main" val="247957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1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p:txBody>
          <a:bodyPr/>
          <a:lstStyle/>
          <a:p>
            <a:r>
              <a:rPr kumimoji="1" lang="zh-CN" altLang="en-US" dirty="0"/>
              <a:t>这里是小标题</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p:txBody>
          <a:bodyPr/>
          <a:lstStyle/>
          <a:p>
            <a:r>
              <a:rPr kumimoji="1" lang="zh-CN" altLang="en-US" dirty="0"/>
              <a:t>第一个小小标题</a:t>
            </a:r>
            <a:endParaRPr kumimoji="1" lang="en-US" altLang="zh-CN" dirty="0"/>
          </a:p>
          <a:p>
            <a:r>
              <a:rPr kumimoji="1" lang="zh-CN" altLang="en-US" dirty="0"/>
              <a:t>第二个小小标题</a:t>
            </a:r>
            <a:endParaRPr kumimoji="1" lang="en-US" altLang="zh-CN" dirty="0"/>
          </a:p>
          <a:p>
            <a:r>
              <a:rPr kumimoji="1" lang="zh-CN" altLang="en-US" dirty="0"/>
              <a:t>第三个小小标题</a:t>
            </a:r>
          </a:p>
        </p:txBody>
      </p:sp>
    </p:spTree>
    <p:extLst>
      <p:ext uri="{BB962C8B-B14F-4D97-AF65-F5344CB8AC3E}">
        <p14:creationId xmlns:p14="http://schemas.microsoft.com/office/powerpoint/2010/main" val="66630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E53EB4-4C3A-7847-812D-EDB42B9E00B2}"/>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2059413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1C85FF-9CD5-F140-BD5C-ED213955945D}"/>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174666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4584CB-EEB0-064F-8CED-88059F9A2F7D}"/>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404598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000" spc="11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3439</TotalTime>
  <Words>378</Words>
  <Application>Microsoft Macintosh PowerPoint</Application>
  <PresentationFormat>宽屏</PresentationFormat>
  <Paragraphs>59</Paragraphs>
  <Slides>12</Slides>
  <Notes>0</Notes>
  <HiddenSlides>3</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等线</vt:lpstr>
      <vt:lpstr>Microsoft YaHei</vt:lpstr>
      <vt:lpstr>Microsoft YaHei</vt:lpstr>
      <vt:lpstr>Arial Unicode MS</vt:lpstr>
      <vt:lpstr>Microsoft YaHei Light</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吉 吉</dc:creator>
  <cp:lastModifiedBy>吉 吉</cp:lastModifiedBy>
  <cp:revision>224</cp:revision>
  <dcterms:created xsi:type="dcterms:W3CDTF">2021-06-05T04:42:39Z</dcterms:created>
  <dcterms:modified xsi:type="dcterms:W3CDTF">2021-06-16T04:12:24Z</dcterms:modified>
</cp:coreProperties>
</file>